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303" r:id="rId2"/>
    <p:sldId id="336" r:id="rId3"/>
    <p:sldId id="308" r:id="rId4"/>
    <p:sldId id="320" r:id="rId5"/>
    <p:sldId id="337" r:id="rId6"/>
    <p:sldId id="309" r:id="rId7"/>
    <p:sldId id="306" r:id="rId8"/>
    <p:sldId id="329" r:id="rId9"/>
    <p:sldId id="317" r:id="rId10"/>
    <p:sldId id="271" r:id="rId11"/>
    <p:sldId id="315" r:id="rId12"/>
    <p:sldId id="316" r:id="rId13"/>
    <p:sldId id="331" r:id="rId14"/>
    <p:sldId id="334" r:id="rId15"/>
    <p:sldId id="333" r:id="rId16"/>
    <p:sldId id="311" r:id="rId17"/>
    <p:sldId id="323" r:id="rId18"/>
    <p:sldId id="324" r:id="rId19"/>
    <p:sldId id="327" r:id="rId20"/>
    <p:sldId id="326" r:id="rId21"/>
    <p:sldId id="325" r:id="rId22"/>
    <p:sldId id="322" r:id="rId23"/>
    <p:sldId id="310" r:id="rId24"/>
    <p:sldId id="281" r:id="rId25"/>
    <p:sldId id="332" r:id="rId26"/>
    <p:sldId id="335" r:id="rId27"/>
    <p:sldId id="321" r:id="rId28"/>
    <p:sldId id="338" r:id="rId29"/>
    <p:sldId id="330" r:id="rId30"/>
    <p:sldId id="339" r:id="rId31"/>
  </p:sldIdLst>
  <p:sldSz cx="13817600" cy="7772400"/>
  <p:notesSz cx="6858000" cy="9144000"/>
  <p:defaultTextStyle>
    <a:defPPr>
      <a:defRPr lang="en-US"/>
    </a:defPPr>
    <a:lvl1pPr marL="0" algn="l" defTabSz="509292" rtl="0" eaLnBrk="1" latinLnBrk="0" hangingPunct="1">
      <a:defRPr sz="2000" kern="1200">
        <a:solidFill>
          <a:schemeClr val="tx1"/>
        </a:solidFill>
        <a:latin typeface="+mn-lt"/>
        <a:ea typeface="+mn-ea"/>
        <a:cs typeface="+mn-cs"/>
      </a:defRPr>
    </a:lvl1pPr>
    <a:lvl2pPr marL="509292" algn="l" defTabSz="509292" rtl="0" eaLnBrk="1" latinLnBrk="0" hangingPunct="1">
      <a:defRPr sz="2000" kern="1200">
        <a:solidFill>
          <a:schemeClr val="tx1"/>
        </a:solidFill>
        <a:latin typeface="+mn-lt"/>
        <a:ea typeface="+mn-ea"/>
        <a:cs typeface="+mn-cs"/>
      </a:defRPr>
    </a:lvl2pPr>
    <a:lvl3pPr marL="1018586" algn="l" defTabSz="509292" rtl="0" eaLnBrk="1" latinLnBrk="0" hangingPunct="1">
      <a:defRPr sz="2000" kern="1200">
        <a:solidFill>
          <a:schemeClr val="tx1"/>
        </a:solidFill>
        <a:latin typeface="+mn-lt"/>
        <a:ea typeface="+mn-ea"/>
        <a:cs typeface="+mn-cs"/>
      </a:defRPr>
    </a:lvl3pPr>
    <a:lvl4pPr marL="1527879" algn="l" defTabSz="509292" rtl="0" eaLnBrk="1" latinLnBrk="0" hangingPunct="1">
      <a:defRPr sz="2000" kern="1200">
        <a:solidFill>
          <a:schemeClr val="tx1"/>
        </a:solidFill>
        <a:latin typeface="+mn-lt"/>
        <a:ea typeface="+mn-ea"/>
        <a:cs typeface="+mn-cs"/>
      </a:defRPr>
    </a:lvl4pPr>
    <a:lvl5pPr marL="2037173" algn="l" defTabSz="509292" rtl="0" eaLnBrk="1" latinLnBrk="0" hangingPunct="1">
      <a:defRPr sz="2000" kern="1200">
        <a:solidFill>
          <a:schemeClr val="tx1"/>
        </a:solidFill>
        <a:latin typeface="+mn-lt"/>
        <a:ea typeface="+mn-ea"/>
        <a:cs typeface="+mn-cs"/>
      </a:defRPr>
    </a:lvl5pPr>
    <a:lvl6pPr marL="2546466" algn="l" defTabSz="509292" rtl="0" eaLnBrk="1" latinLnBrk="0" hangingPunct="1">
      <a:defRPr sz="2000" kern="1200">
        <a:solidFill>
          <a:schemeClr val="tx1"/>
        </a:solidFill>
        <a:latin typeface="+mn-lt"/>
        <a:ea typeface="+mn-ea"/>
        <a:cs typeface="+mn-cs"/>
      </a:defRPr>
    </a:lvl6pPr>
    <a:lvl7pPr marL="3055758" algn="l" defTabSz="509292" rtl="0" eaLnBrk="1" latinLnBrk="0" hangingPunct="1">
      <a:defRPr sz="2000" kern="1200">
        <a:solidFill>
          <a:schemeClr val="tx1"/>
        </a:solidFill>
        <a:latin typeface="+mn-lt"/>
        <a:ea typeface="+mn-ea"/>
        <a:cs typeface="+mn-cs"/>
      </a:defRPr>
    </a:lvl7pPr>
    <a:lvl8pPr marL="3565052" algn="l" defTabSz="509292" rtl="0" eaLnBrk="1" latinLnBrk="0" hangingPunct="1">
      <a:defRPr sz="2000" kern="1200">
        <a:solidFill>
          <a:schemeClr val="tx1"/>
        </a:solidFill>
        <a:latin typeface="+mn-lt"/>
        <a:ea typeface="+mn-ea"/>
        <a:cs typeface="+mn-cs"/>
      </a:defRPr>
    </a:lvl8pPr>
    <a:lvl9pPr marL="4074344" algn="l" defTabSz="509292"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D2B"/>
    <a:srgbClr val="C10065"/>
    <a:srgbClr val="CC006A"/>
    <a:srgbClr val="404140"/>
    <a:srgbClr val="DAD490"/>
    <a:srgbClr val="E1963E"/>
    <a:srgbClr val="7F7F7F"/>
    <a:srgbClr val="E57D30"/>
    <a:srgbClr val="092529"/>
    <a:srgbClr val="55A8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14BA63-30D9-48F6-ABE7-E3642E494BEE}" v="402" dt="2020-02-09T02:44:28.5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67" autoAdjust="0"/>
    <p:restoredTop sz="95994" autoAdjust="0"/>
  </p:normalViewPr>
  <p:slideViewPr>
    <p:cSldViewPr snapToGrid="0" snapToObjects="1">
      <p:cViewPr varScale="1">
        <p:scale>
          <a:sx n="75" d="100"/>
          <a:sy n="75" d="100"/>
        </p:scale>
        <p:origin x="1003" y="67"/>
      </p:cViewPr>
      <p:guideLst>
        <p:guide orient="horz" pos="2448"/>
        <p:guide pos="43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9" d="100"/>
        <a:sy n="59" d="100"/>
      </p:scale>
      <p:origin x="0" y="0"/>
    </p:cViewPr>
  </p:sorterViewPr>
  <p:notesViewPr>
    <p:cSldViewPr snapToGrid="0" snapToObjects="1">
      <p:cViewPr varScale="1">
        <p:scale>
          <a:sx n="166" d="100"/>
          <a:sy n="166" d="100"/>
        </p:scale>
        <p:origin x="152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t Staab" userId="da2624a2523c3f65" providerId="LiveId" clId="{6E14BA63-30D9-48F6-ABE7-E3642E494BEE}"/>
    <pc:docChg chg="undo redo custSel addSld delSld modSld sldOrd">
      <pc:chgData name="Brent Staab" userId="da2624a2523c3f65" providerId="LiveId" clId="{6E14BA63-30D9-48F6-ABE7-E3642E494BEE}" dt="2020-02-09T02:44:35.929" v="8324" actId="1036"/>
      <pc:docMkLst>
        <pc:docMk/>
      </pc:docMkLst>
      <pc:sldChg chg="del">
        <pc:chgData name="Brent Staab" userId="da2624a2523c3f65" providerId="LiveId" clId="{6E14BA63-30D9-48F6-ABE7-E3642E494BEE}" dt="2020-02-03T02:47:49.265" v="3080" actId="47"/>
        <pc:sldMkLst>
          <pc:docMk/>
          <pc:sldMk cId="3022151124" sldId="265"/>
        </pc:sldMkLst>
      </pc:sldChg>
      <pc:sldChg chg="del">
        <pc:chgData name="Brent Staab" userId="da2624a2523c3f65" providerId="LiveId" clId="{6E14BA63-30D9-48F6-ABE7-E3642E494BEE}" dt="2020-01-29T02:15:17.041" v="19" actId="2696"/>
        <pc:sldMkLst>
          <pc:docMk/>
          <pc:sldMk cId="949983303" sldId="268"/>
        </pc:sldMkLst>
      </pc:sldChg>
      <pc:sldChg chg="del">
        <pc:chgData name="Brent Staab" userId="da2624a2523c3f65" providerId="LiveId" clId="{6E14BA63-30D9-48F6-ABE7-E3642E494BEE}" dt="2020-02-02T20:30:03.921" v="2546" actId="47"/>
        <pc:sldMkLst>
          <pc:docMk/>
          <pc:sldMk cId="751331123" sldId="270"/>
        </pc:sldMkLst>
      </pc:sldChg>
      <pc:sldChg chg="addSp delSp modSp ord">
        <pc:chgData name="Brent Staab" userId="da2624a2523c3f65" providerId="LiveId" clId="{6E14BA63-30D9-48F6-ABE7-E3642E494BEE}" dt="2020-02-09T01:14:30.690" v="7050"/>
        <pc:sldMkLst>
          <pc:docMk/>
          <pc:sldMk cId="766112044" sldId="271"/>
        </pc:sldMkLst>
        <pc:spChg chg="mod">
          <ac:chgData name="Brent Staab" userId="da2624a2523c3f65" providerId="LiveId" clId="{6E14BA63-30D9-48F6-ABE7-E3642E494BEE}" dt="2020-02-02T19:25:57.936" v="1114" actId="12788"/>
          <ac:spMkLst>
            <pc:docMk/>
            <pc:sldMk cId="766112044" sldId="271"/>
            <ac:spMk id="2" creationId="{00000000-0000-0000-0000-000000000000}"/>
          </ac:spMkLst>
        </pc:spChg>
        <pc:spChg chg="del">
          <ac:chgData name="Brent Staab" userId="da2624a2523c3f65" providerId="LiveId" clId="{6E14BA63-30D9-48F6-ABE7-E3642E494BEE}" dt="2020-02-02T18:39:35.697" v="288" actId="478"/>
          <ac:spMkLst>
            <pc:docMk/>
            <pc:sldMk cId="766112044" sldId="271"/>
            <ac:spMk id="3" creationId="{00000000-0000-0000-0000-000000000000}"/>
          </ac:spMkLst>
        </pc:spChg>
        <pc:spChg chg="add del mod">
          <ac:chgData name="Brent Staab" userId="da2624a2523c3f65" providerId="LiveId" clId="{6E14BA63-30D9-48F6-ABE7-E3642E494BEE}" dt="2020-02-02T18:39:36.451" v="289" actId="478"/>
          <ac:spMkLst>
            <pc:docMk/>
            <pc:sldMk cId="766112044" sldId="271"/>
            <ac:spMk id="6" creationId="{309E5CF9-611A-42D2-A802-47A01FDC722F}"/>
          </ac:spMkLst>
        </pc:spChg>
        <pc:spChg chg="add del mod">
          <ac:chgData name="Brent Staab" userId="da2624a2523c3f65" providerId="LiveId" clId="{6E14BA63-30D9-48F6-ABE7-E3642E494BEE}" dt="2020-02-02T19:35:59.563" v="1719" actId="478"/>
          <ac:spMkLst>
            <pc:docMk/>
            <pc:sldMk cId="766112044" sldId="271"/>
            <ac:spMk id="7" creationId="{7C9970E5-CBFA-4143-8327-A5C81FC09BD8}"/>
          </ac:spMkLst>
        </pc:spChg>
        <pc:spChg chg="add del mod">
          <ac:chgData name="Brent Staab" userId="da2624a2523c3f65" providerId="LiveId" clId="{6E14BA63-30D9-48F6-ABE7-E3642E494BEE}" dt="2020-02-02T18:43:47.835" v="310" actId="478"/>
          <ac:spMkLst>
            <pc:docMk/>
            <pc:sldMk cId="766112044" sldId="271"/>
            <ac:spMk id="8" creationId="{1B6526AF-ADA2-45AD-861E-606BCB95D8D2}"/>
          </ac:spMkLst>
        </pc:spChg>
        <pc:spChg chg="add mod">
          <ac:chgData name="Brent Staab" userId="da2624a2523c3f65" providerId="LiveId" clId="{6E14BA63-30D9-48F6-ABE7-E3642E494BEE}" dt="2020-02-04T02:27:28.778" v="3748" actId="20577"/>
          <ac:spMkLst>
            <pc:docMk/>
            <pc:sldMk cId="766112044" sldId="271"/>
            <ac:spMk id="16" creationId="{59700EC5-19DD-4112-AF47-14C2C1CCB5B3}"/>
          </ac:spMkLst>
        </pc:spChg>
        <pc:picChg chg="add mod">
          <ac:chgData name="Brent Staab" userId="da2624a2523c3f65" providerId="LiveId" clId="{6E14BA63-30D9-48F6-ABE7-E3642E494BEE}" dt="2020-02-02T19:36:06.069" v="1721" actId="1076"/>
          <ac:picMkLst>
            <pc:docMk/>
            <pc:sldMk cId="766112044" sldId="271"/>
            <ac:picMk id="5" creationId="{E34F240A-C264-4505-A3F6-E14BB8860D01}"/>
          </ac:picMkLst>
        </pc:picChg>
        <pc:picChg chg="add mod">
          <ac:chgData name="Brent Staab" userId="da2624a2523c3f65" providerId="LiveId" clId="{6E14BA63-30D9-48F6-ABE7-E3642E494BEE}" dt="2020-02-02T19:36:15.965" v="1724" actId="1076"/>
          <ac:picMkLst>
            <pc:docMk/>
            <pc:sldMk cId="766112044" sldId="271"/>
            <ac:picMk id="9" creationId="{419964C5-F1FD-40B0-8B56-B66B5D3FC3C8}"/>
          </ac:picMkLst>
        </pc:picChg>
        <pc:picChg chg="add del mod">
          <ac:chgData name="Brent Staab" userId="da2624a2523c3f65" providerId="LiveId" clId="{6E14BA63-30D9-48F6-ABE7-E3642E494BEE}" dt="2020-02-02T18:44:16.269" v="325" actId="478"/>
          <ac:picMkLst>
            <pc:docMk/>
            <pc:sldMk cId="766112044" sldId="271"/>
            <ac:picMk id="10" creationId="{F647E1FC-EB34-42CC-80B5-141C9F7A6F58}"/>
          </ac:picMkLst>
        </pc:picChg>
        <pc:picChg chg="add del mod">
          <ac:chgData name="Brent Staab" userId="da2624a2523c3f65" providerId="LiveId" clId="{6E14BA63-30D9-48F6-ABE7-E3642E494BEE}" dt="2020-02-02T19:16:20.212" v="777" actId="478"/>
          <ac:picMkLst>
            <pc:docMk/>
            <pc:sldMk cId="766112044" sldId="271"/>
            <ac:picMk id="11" creationId="{5EC62E5C-0DD4-4D14-9DAA-132720A62D49}"/>
          </ac:picMkLst>
        </pc:picChg>
        <pc:picChg chg="add del mod">
          <ac:chgData name="Brent Staab" userId="da2624a2523c3f65" providerId="LiveId" clId="{6E14BA63-30D9-48F6-ABE7-E3642E494BEE}" dt="2020-02-02T18:56:38.472" v="761" actId="478"/>
          <ac:picMkLst>
            <pc:docMk/>
            <pc:sldMk cId="766112044" sldId="271"/>
            <ac:picMk id="1026" creationId="{6F744364-9DB5-42F3-BA8F-54D12D33ADE4}"/>
          </ac:picMkLst>
        </pc:picChg>
        <pc:picChg chg="add del mod">
          <ac:chgData name="Brent Staab" userId="da2624a2523c3f65" providerId="LiveId" clId="{6E14BA63-30D9-48F6-ABE7-E3642E494BEE}" dt="2020-02-02T18:56:25.170" v="756"/>
          <ac:picMkLst>
            <pc:docMk/>
            <pc:sldMk cId="766112044" sldId="271"/>
            <ac:picMk id="1028" creationId="{88D3A7DD-30E0-427C-85A8-0C225FB34DDA}"/>
          </ac:picMkLst>
        </pc:picChg>
        <pc:picChg chg="add del mod">
          <ac:chgData name="Brent Staab" userId="da2624a2523c3f65" providerId="LiveId" clId="{6E14BA63-30D9-48F6-ABE7-E3642E494BEE}" dt="2020-02-02T18:56:32.296" v="760"/>
          <ac:picMkLst>
            <pc:docMk/>
            <pc:sldMk cId="766112044" sldId="271"/>
            <ac:picMk id="1030" creationId="{F645904C-799C-4B41-9165-C8F0A0484BA7}"/>
          </ac:picMkLst>
        </pc:picChg>
        <pc:picChg chg="add del mod">
          <ac:chgData name="Brent Staab" userId="da2624a2523c3f65" providerId="LiveId" clId="{6E14BA63-30D9-48F6-ABE7-E3642E494BEE}" dt="2020-02-02T18:57:43.109" v="766" actId="478"/>
          <ac:picMkLst>
            <pc:docMk/>
            <pc:sldMk cId="766112044" sldId="271"/>
            <ac:picMk id="1032" creationId="{785D668E-63A7-4C83-AC66-2FDE8075776A}"/>
          </ac:picMkLst>
        </pc:picChg>
      </pc:sldChg>
      <pc:sldChg chg="del">
        <pc:chgData name="Brent Staab" userId="da2624a2523c3f65" providerId="LiveId" clId="{6E14BA63-30D9-48F6-ABE7-E3642E494BEE}" dt="2020-01-29T02:17:35.288" v="91" actId="2696"/>
        <pc:sldMkLst>
          <pc:docMk/>
          <pc:sldMk cId="900642726" sldId="273"/>
        </pc:sldMkLst>
      </pc:sldChg>
      <pc:sldChg chg="del">
        <pc:chgData name="Brent Staab" userId="da2624a2523c3f65" providerId="LiveId" clId="{6E14BA63-30D9-48F6-ABE7-E3642E494BEE}" dt="2020-01-29T02:15:31.977" v="21" actId="2696"/>
        <pc:sldMkLst>
          <pc:docMk/>
          <pc:sldMk cId="22884487" sldId="274"/>
        </pc:sldMkLst>
      </pc:sldChg>
      <pc:sldChg chg="del">
        <pc:chgData name="Brent Staab" userId="da2624a2523c3f65" providerId="LiveId" clId="{6E14BA63-30D9-48F6-ABE7-E3642E494BEE}" dt="2020-01-29T02:12:53.476" v="10" actId="2696"/>
        <pc:sldMkLst>
          <pc:docMk/>
          <pc:sldMk cId="441681255" sldId="275"/>
        </pc:sldMkLst>
      </pc:sldChg>
      <pc:sldChg chg="del">
        <pc:chgData name="Brent Staab" userId="da2624a2523c3f65" providerId="LiveId" clId="{6E14BA63-30D9-48F6-ABE7-E3642E494BEE}" dt="2020-01-29T02:12:40.491" v="8" actId="2696"/>
        <pc:sldMkLst>
          <pc:docMk/>
          <pc:sldMk cId="1568057191" sldId="277"/>
        </pc:sldMkLst>
      </pc:sldChg>
      <pc:sldChg chg="del">
        <pc:chgData name="Brent Staab" userId="da2624a2523c3f65" providerId="LiveId" clId="{6E14BA63-30D9-48F6-ABE7-E3642E494BEE}" dt="2020-01-29T02:12:36.164" v="7" actId="2696"/>
        <pc:sldMkLst>
          <pc:docMk/>
          <pc:sldMk cId="961567059" sldId="280"/>
        </pc:sldMkLst>
      </pc:sldChg>
      <pc:sldChg chg="del">
        <pc:chgData name="Brent Staab" userId="da2624a2523c3f65" providerId="LiveId" clId="{6E14BA63-30D9-48F6-ABE7-E3642E494BEE}" dt="2020-01-29T02:14:39.522" v="17" actId="2696"/>
        <pc:sldMkLst>
          <pc:docMk/>
          <pc:sldMk cId="708108375" sldId="283"/>
        </pc:sldMkLst>
      </pc:sldChg>
      <pc:sldChg chg="modSp del">
        <pc:chgData name="Brent Staab" userId="da2624a2523c3f65" providerId="LiveId" clId="{6E14BA63-30D9-48F6-ABE7-E3642E494BEE}" dt="2020-01-29T02:11:49.959" v="4" actId="2696"/>
        <pc:sldMkLst>
          <pc:docMk/>
          <pc:sldMk cId="131472250" sldId="285"/>
        </pc:sldMkLst>
        <pc:spChg chg="mod">
          <ac:chgData name="Brent Staab" userId="da2624a2523c3f65" providerId="LiveId" clId="{6E14BA63-30D9-48F6-ABE7-E3642E494BEE}" dt="2020-01-29T02:10:48.073" v="3" actId="14100"/>
          <ac:spMkLst>
            <pc:docMk/>
            <pc:sldMk cId="131472250" sldId="285"/>
            <ac:spMk id="2" creationId="{00000000-0000-0000-0000-000000000000}"/>
          </ac:spMkLst>
        </pc:spChg>
      </pc:sldChg>
      <pc:sldChg chg="del">
        <pc:chgData name="Brent Staab" userId="da2624a2523c3f65" providerId="LiveId" clId="{6E14BA63-30D9-48F6-ABE7-E3642E494BEE}" dt="2020-01-29T02:11:54.163" v="5" actId="2696"/>
        <pc:sldMkLst>
          <pc:docMk/>
          <pc:sldMk cId="727891124" sldId="286"/>
        </pc:sldMkLst>
      </pc:sldChg>
      <pc:sldChg chg="del">
        <pc:chgData name="Brent Staab" userId="da2624a2523c3f65" providerId="LiveId" clId="{6E14BA63-30D9-48F6-ABE7-E3642E494BEE}" dt="2020-01-29T02:15:22.118" v="20" actId="2696"/>
        <pc:sldMkLst>
          <pc:docMk/>
          <pc:sldMk cId="1035943344" sldId="287"/>
        </pc:sldMkLst>
      </pc:sldChg>
      <pc:sldChg chg="del">
        <pc:chgData name="Brent Staab" userId="da2624a2523c3f65" providerId="LiveId" clId="{6E14BA63-30D9-48F6-ABE7-E3642E494BEE}" dt="2020-02-02T20:30:02.211" v="2545" actId="47"/>
        <pc:sldMkLst>
          <pc:docMk/>
          <pc:sldMk cId="972636280" sldId="288"/>
        </pc:sldMkLst>
      </pc:sldChg>
      <pc:sldChg chg="del">
        <pc:chgData name="Brent Staab" userId="da2624a2523c3f65" providerId="LiveId" clId="{6E14BA63-30D9-48F6-ABE7-E3642E494BEE}" dt="2020-01-29T02:13:00.853" v="11" actId="2696"/>
        <pc:sldMkLst>
          <pc:docMk/>
          <pc:sldMk cId="773718573" sldId="289"/>
        </pc:sldMkLst>
      </pc:sldChg>
      <pc:sldChg chg="del">
        <pc:chgData name="Brent Staab" userId="da2624a2523c3f65" providerId="LiveId" clId="{6E14BA63-30D9-48F6-ABE7-E3642E494BEE}" dt="2020-02-02T20:30:19.795" v="2547" actId="47"/>
        <pc:sldMkLst>
          <pc:docMk/>
          <pc:sldMk cId="1559665985" sldId="291"/>
        </pc:sldMkLst>
      </pc:sldChg>
      <pc:sldChg chg="del">
        <pc:chgData name="Brent Staab" userId="da2624a2523c3f65" providerId="LiveId" clId="{6E14BA63-30D9-48F6-ABE7-E3642E494BEE}" dt="2020-01-29T02:13:29.931" v="12" actId="2696"/>
        <pc:sldMkLst>
          <pc:docMk/>
          <pc:sldMk cId="85004997" sldId="292"/>
        </pc:sldMkLst>
      </pc:sldChg>
      <pc:sldChg chg="del">
        <pc:chgData name="Brent Staab" userId="da2624a2523c3f65" providerId="LiveId" clId="{6E14BA63-30D9-48F6-ABE7-E3642E494BEE}" dt="2020-01-29T02:14:28.428" v="15" actId="2696"/>
        <pc:sldMkLst>
          <pc:docMk/>
          <pc:sldMk cId="1617883242" sldId="293"/>
        </pc:sldMkLst>
      </pc:sldChg>
      <pc:sldChg chg="del">
        <pc:chgData name="Brent Staab" userId="da2624a2523c3f65" providerId="LiveId" clId="{6E14BA63-30D9-48F6-ABE7-E3642E494BEE}" dt="2020-01-29T02:14:32.305" v="16" actId="2696"/>
        <pc:sldMkLst>
          <pc:docMk/>
          <pc:sldMk cId="1566260366" sldId="294"/>
        </pc:sldMkLst>
      </pc:sldChg>
      <pc:sldChg chg="del">
        <pc:chgData name="Brent Staab" userId="da2624a2523c3f65" providerId="LiveId" clId="{6E14BA63-30D9-48F6-ABE7-E3642E494BEE}" dt="2020-01-29T02:13:34.760" v="13" actId="2696"/>
        <pc:sldMkLst>
          <pc:docMk/>
          <pc:sldMk cId="1751139829" sldId="295"/>
        </pc:sldMkLst>
      </pc:sldChg>
      <pc:sldChg chg="del">
        <pc:chgData name="Brent Staab" userId="da2624a2523c3f65" providerId="LiveId" clId="{6E14BA63-30D9-48F6-ABE7-E3642E494BEE}" dt="2020-01-29T02:14:24.141" v="14" actId="2696"/>
        <pc:sldMkLst>
          <pc:docMk/>
          <pc:sldMk cId="285486125" sldId="296"/>
        </pc:sldMkLst>
      </pc:sldChg>
      <pc:sldChg chg="del">
        <pc:chgData name="Brent Staab" userId="da2624a2523c3f65" providerId="LiveId" clId="{6E14BA63-30D9-48F6-ABE7-E3642E494BEE}" dt="2020-01-29T02:15:07.303" v="18" actId="2696"/>
        <pc:sldMkLst>
          <pc:docMk/>
          <pc:sldMk cId="1890435637" sldId="297"/>
        </pc:sldMkLst>
      </pc:sldChg>
      <pc:sldChg chg="del">
        <pc:chgData name="Brent Staab" userId="da2624a2523c3f65" providerId="LiveId" clId="{6E14BA63-30D9-48F6-ABE7-E3642E494BEE}" dt="2020-01-29T02:12:46.352" v="9" actId="2696"/>
        <pc:sldMkLst>
          <pc:docMk/>
          <pc:sldMk cId="1036584452" sldId="300"/>
        </pc:sldMkLst>
      </pc:sldChg>
      <pc:sldChg chg="del">
        <pc:chgData name="Brent Staab" userId="da2624a2523c3f65" providerId="LiveId" clId="{6E14BA63-30D9-48F6-ABE7-E3642E494BEE}" dt="2020-01-29T02:17:47.446" v="92" actId="2696"/>
        <pc:sldMkLst>
          <pc:docMk/>
          <pc:sldMk cId="466663751" sldId="301"/>
        </pc:sldMkLst>
      </pc:sldChg>
      <pc:sldChg chg="del">
        <pc:chgData name="Brent Staab" userId="da2624a2523c3f65" providerId="LiveId" clId="{6E14BA63-30D9-48F6-ABE7-E3642E494BEE}" dt="2020-01-29T02:17:49.821" v="93" actId="2696"/>
        <pc:sldMkLst>
          <pc:docMk/>
          <pc:sldMk cId="1367638422" sldId="302"/>
        </pc:sldMkLst>
      </pc:sldChg>
      <pc:sldChg chg="modSp">
        <pc:chgData name="Brent Staab" userId="da2624a2523c3f65" providerId="LiveId" clId="{6E14BA63-30D9-48F6-ABE7-E3642E494BEE}" dt="2020-02-02T18:10:04.799" v="116" actId="14100"/>
        <pc:sldMkLst>
          <pc:docMk/>
          <pc:sldMk cId="1458084274" sldId="303"/>
        </pc:sldMkLst>
        <pc:spChg chg="mod">
          <ac:chgData name="Brent Staab" userId="da2624a2523c3f65" providerId="LiveId" clId="{6E14BA63-30D9-48F6-ABE7-E3642E494BEE}" dt="2020-02-02T18:10:04.799" v="116" actId="14100"/>
          <ac:spMkLst>
            <pc:docMk/>
            <pc:sldMk cId="1458084274" sldId="303"/>
            <ac:spMk id="2" creationId="{00000000-0000-0000-0000-000000000000}"/>
          </ac:spMkLst>
        </pc:spChg>
        <pc:spChg chg="mod">
          <ac:chgData name="Brent Staab" userId="da2624a2523c3f65" providerId="LiveId" clId="{6E14BA63-30D9-48F6-ABE7-E3642E494BEE}" dt="2020-01-29T02:18:42.806" v="97" actId="1076"/>
          <ac:spMkLst>
            <pc:docMk/>
            <pc:sldMk cId="1458084274" sldId="303"/>
            <ac:spMk id="3" creationId="{00000000-0000-0000-0000-000000000000}"/>
          </ac:spMkLst>
        </pc:spChg>
      </pc:sldChg>
      <pc:sldChg chg="addSp delSp modSp add del">
        <pc:chgData name="Brent Staab" userId="da2624a2523c3f65" providerId="LiveId" clId="{6E14BA63-30D9-48F6-ABE7-E3642E494BEE}" dt="2020-02-02T19:35:17.375" v="1709" actId="2696"/>
        <pc:sldMkLst>
          <pc:docMk/>
          <pc:sldMk cId="694239481" sldId="304"/>
        </pc:sldMkLst>
        <pc:spChg chg="del">
          <ac:chgData name="Brent Staab" userId="da2624a2523c3f65" providerId="LiveId" clId="{6E14BA63-30D9-48F6-ABE7-E3642E494BEE}" dt="2020-02-02T17:37:14.237" v="105" actId="478"/>
          <ac:spMkLst>
            <pc:docMk/>
            <pc:sldMk cId="694239481" sldId="304"/>
            <ac:spMk id="3" creationId="{00000000-0000-0000-0000-000000000000}"/>
          </ac:spMkLst>
        </pc:spChg>
        <pc:spChg chg="add del mod">
          <ac:chgData name="Brent Staab" userId="da2624a2523c3f65" providerId="LiveId" clId="{6E14BA63-30D9-48F6-ABE7-E3642E494BEE}" dt="2020-02-02T17:37:18.135" v="106" actId="478"/>
          <ac:spMkLst>
            <pc:docMk/>
            <pc:sldMk cId="694239481" sldId="304"/>
            <ac:spMk id="5" creationId="{B7F1FE94-D848-4E4D-80B0-88925C718D0A}"/>
          </ac:spMkLst>
        </pc:spChg>
        <pc:picChg chg="add mod">
          <ac:chgData name="Brent Staab" userId="da2624a2523c3f65" providerId="LiveId" clId="{6E14BA63-30D9-48F6-ABE7-E3642E494BEE}" dt="2020-02-02T17:39:11.299" v="110" actId="1076"/>
          <ac:picMkLst>
            <pc:docMk/>
            <pc:sldMk cId="694239481" sldId="304"/>
            <ac:picMk id="2050" creationId="{45FE8CF1-6F22-445D-A169-85B1B89A6D0A}"/>
          </ac:picMkLst>
        </pc:picChg>
      </pc:sldChg>
      <pc:sldChg chg="del">
        <pc:chgData name="Brent Staab" userId="da2624a2523c3f65" providerId="LiveId" clId="{6E14BA63-30D9-48F6-ABE7-E3642E494BEE}" dt="2020-01-29T02:11:58.673" v="6" actId="2696"/>
        <pc:sldMkLst>
          <pc:docMk/>
          <pc:sldMk cId="1086497201" sldId="304"/>
        </pc:sldMkLst>
      </pc:sldChg>
      <pc:sldChg chg="del">
        <pc:chgData name="Brent Staab" userId="da2624a2523c3f65" providerId="LiveId" clId="{6E14BA63-30D9-48F6-ABE7-E3642E494BEE}" dt="2020-01-29T02:17:56.588" v="94" actId="2696"/>
        <pc:sldMkLst>
          <pc:docMk/>
          <pc:sldMk cId="699786716" sldId="305"/>
        </pc:sldMkLst>
      </pc:sldChg>
      <pc:sldChg chg="modSp add del ord">
        <pc:chgData name="Brent Staab" userId="da2624a2523c3f65" providerId="LiveId" clId="{6E14BA63-30D9-48F6-ABE7-E3642E494BEE}" dt="2020-02-03T02:44:10.767" v="3069" actId="2696"/>
        <pc:sldMkLst>
          <pc:docMk/>
          <pc:sldMk cId="1175374065" sldId="305"/>
        </pc:sldMkLst>
        <pc:spChg chg="mod">
          <ac:chgData name="Brent Staab" userId="da2624a2523c3f65" providerId="LiveId" clId="{6E14BA63-30D9-48F6-ABE7-E3642E494BEE}" dt="2020-02-02T18:21:45.560" v="132" actId="404"/>
          <ac:spMkLst>
            <pc:docMk/>
            <pc:sldMk cId="1175374065" sldId="305"/>
            <ac:spMk id="2" creationId="{00000000-0000-0000-0000-000000000000}"/>
          </ac:spMkLst>
        </pc:spChg>
        <pc:spChg chg="mod">
          <ac:chgData name="Brent Staab" userId="da2624a2523c3f65" providerId="LiveId" clId="{6E14BA63-30D9-48F6-ABE7-E3642E494BEE}" dt="2020-02-02T18:28:40.846" v="222" actId="5793"/>
          <ac:spMkLst>
            <pc:docMk/>
            <pc:sldMk cId="1175374065" sldId="305"/>
            <ac:spMk id="3" creationId="{00000000-0000-0000-0000-000000000000}"/>
          </ac:spMkLst>
        </pc:spChg>
      </pc:sldChg>
      <pc:sldChg chg="addSp delSp modSp add mod ord">
        <pc:chgData name="Brent Staab" userId="da2624a2523c3f65" providerId="LiveId" clId="{6E14BA63-30D9-48F6-ABE7-E3642E494BEE}" dt="2020-02-09T01:51:45.090" v="7535" actId="20577"/>
        <pc:sldMkLst>
          <pc:docMk/>
          <pc:sldMk cId="3939288103" sldId="306"/>
        </pc:sldMkLst>
        <pc:spChg chg="mod">
          <ac:chgData name="Brent Staab" userId="da2624a2523c3f65" providerId="LiveId" clId="{6E14BA63-30D9-48F6-ABE7-E3642E494BEE}" dt="2020-02-09T00:57:05.623" v="6183" actId="20577"/>
          <ac:spMkLst>
            <pc:docMk/>
            <pc:sldMk cId="3939288103" sldId="306"/>
            <ac:spMk id="2" creationId="{00000000-0000-0000-0000-000000000000}"/>
          </ac:spMkLst>
        </pc:spChg>
        <pc:spChg chg="mod">
          <ac:chgData name="Brent Staab" userId="da2624a2523c3f65" providerId="LiveId" clId="{6E14BA63-30D9-48F6-ABE7-E3642E494BEE}" dt="2020-02-09T01:51:45.090" v="7535" actId="20577"/>
          <ac:spMkLst>
            <pc:docMk/>
            <pc:sldMk cId="3939288103" sldId="306"/>
            <ac:spMk id="3" creationId="{00000000-0000-0000-0000-000000000000}"/>
          </ac:spMkLst>
        </pc:spChg>
        <pc:picChg chg="add del mod">
          <ac:chgData name="Brent Staab" userId="da2624a2523c3f65" providerId="LiveId" clId="{6E14BA63-30D9-48F6-ABE7-E3642E494BEE}" dt="2020-02-04T01:19:26.485" v="3385" actId="478"/>
          <ac:picMkLst>
            <pc:docMk/>
            <pc:sldMk cId="3939288103" sldId="306"/>
            <ac:picMk id="3074" creationId="{17C4858D-EC27-4B33-9E30-1C6F4F22A67A}"/>
          </ac:picMkLst>
        </pc:picChg>
      </pc:sldChg>
      <pc:sldChg chg="modSp add del">
        <pc:chgData name="Brent Staab" userId="da2624a2523c3f65" providerId="LiveId" clId="{6E14BA63-30D9-48F6-ABE7-E3642E494BEE}" dt="2020-02-02T20:00:10.368" v="2269" actId="2696"/>
        <pc:sldMkLst>
          <pc:docMk/>
          <pc:sldMk cId="3662750391" sldId="307"/>
        </pc:sldMkLst>
        <pc:spChg chg="mod">
          <ac:chgData name="Brent Staab" userId="da2624a2523c3f65" providerId="LiveId" clId="{6E14BA63-30D9-48F6-ABE7-E3642E494BEE}" dt="2020-02-02T19:44:15.218" v="1757" actId="20577"/>
          <ac:spMkLst>
            <pc:docMk/>
            <pc:sldMk cId="3662750391" sldId="307"/>
            <ac:spMk id="2" creationId="{00000000-0000-0000-0000-000000000000}"/>
          </ac:spMkLst>
        </pc:spChg>
      </pc:sldChg>
      <pc:sldChg chg="modSp add mod ord">
        <pc:chgData name="Brent Staab" userId="da2624a2523c3f65" providerId="LiveId" clId="{6E14BA63-30D9-48F6-ABE7-E3642E494BEE}" dt="2020-02-09T00:30:32.496" v="6059" actId="20577"/>
        <pc:sldMkLst>
          <pc:docMk/>
          <pc:sldMk cId="2519115021" sldId="308"/>
        </pc:sldMkLst>
        <pc:spChg chg="mod">
          <ac:chgData name="Brent Staab" userId="da2624a2523c3f65" providerId="LiveId" clId="{6E14BA63-30D9-48F6-ABE7-E3642E494BEE}" dt="2020-02-09T00:28:11.793" v="6046" actId="1036"/>
          <ac:spMkLst>
            <pc:docMk/>
            <pc:sldMk cId="2519115021" sldId="308"/>
            <ac:spMk id="2" creationId="{00000000-0000-0000-0000-000000000000}"/>
          </ac:spMkLst>
        </pc:spChg>
        <pc:spChg chg="mod">
          <ac:chgData name="Brent Staab" userId="da2624a2523c3f65" providerId="LiveId" clId="{6E14BA63-30D9-48F6-ABE7-E3642E494BEE}" dt="2020-02-09T00:30:32.496" v="6059" actId="20577"/>
          <ac:spMkLst>
            <pc:docMk/>
            <pc:sldMk cId="2519115021" sldId="308"/>
            <ac:spMk id="3" creationId="{00000000-0000-0000-0000-000000000000}"/>
          </ac:spMkLst>
        </pc:spChg>
      </pc:sldChg>
      <pc:sldChg chg="modSp add ord">
        <pc:chgData name="Brent Staab" userId="da2624a2523c3f65" providerId="LiveId" clId="{6E14BA63-30D9-48F6-ABE7-E3642E494BEE}" dt="2020-02-03T02:41:14.064" v="3056"/>
        <pc:sldMkLst>
          <pc:docMk/>
          <pc:sldMk cId="3000986689" sldId="309"/>
        </pc:sldMkLst>
        <pc:spChg chg="mod">
          <ac:chgData name="Brent Staab" userId="da2624a2523c3f65" providerId="LiveId" clId="{6E14BA63-30D9-48F6-ABE7-E3642E494BEE}" dt="2020-02-02T18:38:00.761" v="268" actId="20577"/>
          <ac:spMkLst>
            <pc:docMk/>
            <pc:sldMk cId="3000986689" sldId="309"/>
            <ac:spMk id="2" creationId="{00000000-0000-0000-0000-000000000000}"/>
          </ac:spMkLst>
        </pc:spChg>
      </pc:sldChg>
      <pc:sldChg chg="modSp add mod ord">
        <pc:chgData name="Brent Staab" userId="da2624a2523c3f65" providerId="LiveId" clId="{6E14BA63-30D9-48F6-ABE7-E3642E494BEE}" dt="2020-02-09T00:42:14.371" v="6086"/>
        <pc:sldMkLst>
          <pc:docMk/>
          <pc:sldMk cId="1849690001" sldId="310"/>
        </pc:sldMkLst>
        <pc:spChg chg="mod">
          <ac:chgData name="Brent Staab" userId="da2624a2523c3f65" providerId="LiveId" clId="{6E14BA63-30D9-48F6-ABE7-E3642E494BEE}" dt="2020-02-03T02:47:59.961" v="3092" actId="20577"/>
          <ac:spMkLst>
            <pc:docMk/>
            <pc:sldMk cId="1849690001" sldId="310"/>
            <ac:spMk id="2" creationId="{00000000-0000-0000-0000-000000000000}"/>
          </ac:spMkLst>
        </pc:spChg>
        <pc:spChg chg="mod">
          <ac:chgData name="Brent Staab" userId="da2624a2523c3f65" providerId="LiveId" clId="{6E14BA63-30D9-48F6-ABE7-E3642E494BEE}" dt="2020-02-09T00:42:14.371" v="6086"/>
          <ac:spMkLst>
            <pc:docMk/>
            <pc:sldMk cId="1849690001" sldId="310"/>
            <ac:spMk id="3" creationId="{00000000-0000-0000-0000-000000000000}"/>
          </ac:spMkLst>
        </pc:spChg>
      </pc:sldChg>
      <pc:sldChg chg="addSp delSp modSp add">
        <pc:chgData name="Brent Staab" userId="da2624a2523c3f65" providerId="LiveId" clId="{6E14BA63-30D9-48F6-ABE7-E3642E494BEE}" dt="2020-02-02T21:01:45.963" v="2861"/>
        <pc:sldMkLst>
          <pc:docMk/>
          <pc:sldMk cId="2372285642" sldId="311"/>
        </pc:sldMkLst>
        <pc:spChg chg="mod">
          <ac:chgData name="Brent Staab" userId="da2624a2523c3f65" providerId="LiveId" clId="{6E14BA63-30D9-48F6-ABE7-E3642E494BEE}" dt="2020-02-02T20:59:26.792" v="2849" actId="20577"/>
          <ac:spMkLst>
            <pc:docMk/>
            <pc:sldMk cId="2372285642" sldId="311"/>
            <ac:spMk id="2" creationId="{00000000-0000-0000-0000-000000000000}"/>
          </ac:spMkLst>
        </pc:spChg>
        <pc:spChg chg="del mod">
          <ac:chgData name="Brent Staab" userId="da2624a2523c3f65" providerId="LiveId" clId="{6E14BA63-30D9-48F6-ABE7-E3642E494BEE}" dt="2020-02-02T21:01:34.690" v="2854" actId="478"/>
          <ac:spMkLst>
            <pc:docMk/>
            <pc:sldMk cId="2372285642" sldId="311"/>
            <ac:spMk id="3" creationId="{00000000-0000-0000-0000-000000000000}"/>
          </ac:spMkLst>
        </pc:spChg>
        <pc:spChg chg="add mod">
          <ac:chgData name="Brent Staab" userId="da2624a2523c3f65" providerId="LiveId" clId="{6E14BA63-30D9-48F6-ABE7-E3642E494BEE}" dt="2020-02-02T21:01:45.963" v="2861"/>
          <ac:spMkLst>
            <pc:docMk/>
            <pc:sldMk cId="2372285642" sldId="311"/>
            <ac:spMk id="4" creationId="{B460EB70-6D58-4108-883C-BAA0BCB2AB01}"/>
          </ac:spMkLst>
        </pc:spChg>
      </pc:sldChg>
      <pc:sldChg chg="add del">
        <pc:chgData name="Brent Staab" userId="da2624a2523c3f65" providerId="LiveId" clId="{6E14BA63-30D9-48F6-ABE7-E3642E494BEE}" dt="2020-02-03T02:47:46.977" v="3079" actId="47"/>
        <pc:sldMkLst>
          <pc:docMk/>
          <pc:sldMk cId="1450958204" sldId="312"/>
        </pc:sldMkLst>
      </pc:sldChg>
      <pc:sldChg chg="add del">
        <pc:chgData name="Brent Staab" userId="da2624a2523c3f65" providerId="LiveId" clId="{6E14BA63-30D9-48F6-ABE7-E3642E494BEE}" dt="2020-02-03T02:47:45.401" v="3078" actId="47"/>
        <pc:sldMkLst>
          <pc:docMk/>
          <pc:sldMk cId="2611035057" sldId="313"/>
        </pc:sldMkLst>
      </pc:sldChg>
      <pc:sldChg chg="add del">
        <pc:chgData name="Brent Staab" userId="da2624a2523c3f65" providerId="LiveId" clId="{6E14BA63-30D9-48F6-ABE7-E3642E494BEE}" dt="2020-02-03T02:47:43.867" v="3077" actId="47"/>
        <pc:sldMkLst>
          <pc:docMk/>
          <pc:sldMk cId="2873534800" sldId="314"/>
        </pc:sldMkLst>
      </pc:sldChg>
      <pc:sldChg chg="addSp delSp modSp add mod ord">
        <pc:chgData name="Brent Staab" userId="da2624a2523c3f65" providerId="LiveId" clId="{6E14BA63-30D9-48F6-ABE7-E3642E494BEE}" dt="2020-02-09T02:04:28.330" v="7553" actId="14100"/>
        <pc:sldMkLst>
          <pc:docMk/>
          <pc:sldMk cId="773627236" sldId="315"/>
        </pc:sldMkLst>
        <pc:spChg chg="mod">
          <ac:chgData name="Brent Staab" userId="da2624a2523c3f65" providerId="LiveId" clId="{6E14BA63-30D9-48F6-ABE7-E3642E494BEE}" dt="2020-02-02T19:49:58.600" v="1789" actId="20577"/>
          <ac:spMkLst>
            <pc:docMk/>
            <pc:sldMk cId="773627236" sldId="315"/>
            <ac:spMk id="2" creationId="{00000000-0000-0000-0000-000000000000}"/>
          </ac:spMkLst>
        </pc:spChg>
        <pc:spChg chg="add del">
          <ac:chgData name="Brent Staab" userId="da2624a2523c3f65" providerId="LiveId" clId="{6E14BA63-30D9-48F6-ABE7-E3642E494BEE}" dt="2020-02-02T19:50:03.156" v="1792"/>
          <ac:spMkLst>
            <pc:docMk/>
            <pc:sldMk cId="773627236" sldId="315"/>
            <ac:spMk id="3" creationId="{4A6568C7-E725-4371-A841-9B172AC79093}"/>
          </ac:spMkLst>
        </pc:spChg>
        <pc:spChg chg="add mod">
          <ac:chgData name="Brent Staab" userId="da2624a2523c3f65" providerId="LiveId" clId="{6E14BA63-30D9-48F6-ABE7-E3642E494BEE}" dt="2020-02-02T19:50:57.320" v="1826" actId="767"/>
          <ac:spMkLst>
            <pc:docMk/>
            <pc:sldMk cId="773627236" sldId="315"/>
            <ac:spMk id="4" creationId="{4D0B5954-9B9D-477A-B58F-6DD8945B1087}"/>
          </ac:spMkLst>
        </pc:spChg>
        <pc:spChg chg="mod">
          <ac:chgData name="Brent Staab" userId="da2624a2523c3f65" providerId="LiveId" clId="{6E14BA63-30D9-48F6-ABE7-E3642E494BEE}" dt="2020-02-02T19:59:56.446" v="2268" actId="13926"/>
          <ac:spMkLst>
            <pc:docMk/>
            <pc:sldMk cId="773627236" sldId="315"/>
            <ac:spMk id="16" creationId="{59700EC5-19DD-4112-AF47-14C2C1CCB5B3}"/>
          </ac:spMkLst>
        </pc:spChg>
        <pc:picChg chg="add mod">
          <ac:chgData name="Brent Staab" userId="da2624a2523c3f65" providerId="LiveId" clId="{6E14BA63-30D9-48F6-ABE7-E3642E494BEE}" dt="2020-02-09T02:04:28.330" v="7553" actId="14100"/>
          <ac:picMkLst>
            <pc:docMk/>
            <pc:sldMk cId="773627236" sldId="315"/>
            <ac:picMk id="3" creationId="{5D617B71-2F3D-432D-B843-85C01F4AC661}"/>
          </ac:picMkLst>
        </pc:picChg>
        <pc:picChg chg="del">
          <ac:chgData name="Brent Staab" userId="da2624a2523c3f65" providerId="LiveId" clId="{6E14BA63-30D9-48F6-ABE7-E3642E494BEE}" dt="2020-02-02T19:50:53.942" v="1825" actId="478"/>
          <ac:picMkLst>
            <pc:docMk/>
            <pc:sldMk cId="773627236" sldId="315"/>
            <ac:picMk id="5" creationId="{E34F240A-C264-4505-A3F6-E14BB8860D01}"/>
          </ac:picMkLst>
        </pc:picChg>
        <pc:picChg chg="add del">
          <ac:chgData name="Brent Staab" userId="da2624a2523c3f65" providerId="LiveId" clId="{6E14BA63-30D9-48F6-ABE7-E3642E494BEE}" dt="2020-02-02T19:50:53.524" v="1824" actId="478"/>
          <ac:picMkLst>
            <pc:docMk/>
            <pc:sldMk cId="773627236" sldId="315"/>
            <ac:picMk id="9" creationId="{419964C5-F1FD-40B0-8B56-B66B5D3FC3C8}"/>
          </ac:picMkLst>
        </pc:picChg>
      </pc:sldChg>
      <pc:sldChg chg="addSp delSp modSp add mod ord">
        <pc:chgData name="Brent Staab" userId="da2624a2523c3f65" providerId="LiveId" clId="{6E14BA63-30D9-48F6-ABE7-E3642E494BEE}" dt="2020-02-09T02:08:10.514" v="7586" actId="17032"/>
        <pc:sldMkLst>
          <pc:docMk/>
          <pc:sldMk cId="1816890472" sldId="316"/>
        </pc:sldMkLst>
        <pc:spChg chg="mod">
          <ac:chgData name="Brent Staab" userId="da2624a2523c3f65" providerId="LiveId" clId="{6E14BA63-30D9-48F6-ABE7-E3642E494BEE}" dt="2020-02-02T20:01:16.967" v="2309" actId="20577"/>
          <ac:spMkLst>
            <pc:docMk/>
            <pc:sldMk cId="1816890472" sldId="316"/>
            <ac:spMk id="2" creationId="{00000000-0000-0000-0000-000000000000}"/>
          </ac:spMkLst>
        </pc:spChg>
        <pc:spChg chg="mod">
          <ac:chgData name="Brent Staab" userId="da2624a2523c3f65" providerId="LiveId" clId="{6E14BA63-30D9-48F6-ABE7-E3642E494BEE}" dt="2020-02-09T02:08:10.514" v="7586" actId="17032"/>
          <ac:spMkLst>
            <pc:docMk/>
            <pc:sldMk cId="1816890472" sldId="316"/>
            <ac:spMk id="16" creationId="{59700EC5-19DD-4112-AF47-14C2C1CCB5B3}"/>
          </ac:spMkLst>
        </pc:spChg>
        <pc:picChg chg="add mod">
          <ac:chgData name="Brent Staab" userId="da2624a2523c3f65" providerId="LiveId" clId="{6E14BA63-30D9-48F6-ABE7-E3642E494BEE}" dt="2020-02-09T02:06:56.431" v="7581" actId="14861"/>
          <ac:picMkLst>
            <pc:docMk/>
            <pc:sldMk cId="1816890472" sldId="316"/>
            <ac:picMk id="3" creationId="{8C3B1F90-05D8-4A77-969C-F0D5D7E8A51E}"/>
          </ac:picMkLst>
        </pc:picChg>
        <pc:picChg chg="del">
          <ac:chgData name="Brent Staab" userId="da2624a2523c3f65" providerId="LiveId" clId="{6E14BA63-30D9-48F6-ABE7-E3642E494BEE}" dt="2020-02-02T20:00:43.741" v="2295" actId="478"/>
          <ac:picMkLst>
            <pc:docMk/>
            <pc:sldMk cId="1816890472" sldId="316"/>
            <ac:picMk id="5" creationId="{E34F240A-C264-4505-A3F6-E14BB8860D01}"/>
          </ac:picMkLst>
        </pc:picChg>
        <pc:picChg chg="del">
          <ac:chgData name="Brent Staab" userId="da2624a2523c3f65" providerId="LiveId" clId="{6E14BA63-30D9-48F6-ABE7-E3642E494BEE}" dt="2020-02-02T20:00:43.335" v="2294" actId="478"/>
          <ac:picMkLst>
            <pc:docMk/>
            <pc:sldMk cId="1816890472" sldId="316"/>
            <ac:picMk id="9" creationId="{419964C5-F1FD-40B0-8B56-B66B5D3FC3C8}"/>
          </ac:picMkLst>
        </pc:picChg>
        <pc:picChg chg="add del mod">
          <ac:chgData name="Brent Staab" userId="da2624a2523c3f65" providerId="LiveId" clId="{6E14BA63-30D9-48F6-ABE7-E3642E494BEE}" dt="2020-02-09T02:02:47.248" v="7547" actId="478"/>
          <ac:picMkLst>
            <pc:docMk/>
            <pc:sldMk cId="1816890472" sldId="316"/>
            <ac:picMk id="5122" creationId="{B9E23AF1-F09F-4A36-A7E1-A3661A449EC9}"/>
          </ac:picMkLst>
        </pc:picChg>
      </pc:sldChg>
      <pc:sldChg chg="addSp delSp modSp add mod ord">
        <pc:chgData name="Brent Staab" userId="da2624a2523c3f65" providerId="LiveId" clId="{6E14BA63-30D9-48F6-ABE7-E3642E494BEE}" dt="2020-02-09T02:44:35.929" v="8324" actId="1036"/>
        <pc:sldMkLst>
          <pc:docMk/>
          <pc:sldMk cId="577674691" sldId="317"/>
        </pc:sldMkLst>
        <pc:spChg chg="mod">
          <ac:chgData name="Brent Staab" userId="da2624a2523c3f65" providerId="LiveId" clId="{6E14BA63-30D9-48F6-ABE7-E3642E494BEE}" dt="2020-02-04T01:56:50.735" v="3497" actId="20577"/>
          <ac:spMkLst>
            <pc:docMk/>
            <pc:sldMk cId="577674691" sldId="317"/>
            <ac:spMk id="2" creationId="{00000000-0000-0000-0000-000000000000}"/>
          </ac:spMkLst>
        </pc:spChg>
        <pc:spChg chg="add del mod">
          <ac:chgData name="Brent Staab" userId="da2624a2523c3f65" providerId="LiveId" clId="{6E14BA63-30D9-48F6-ABE7-E3642E494BEE}" dt="2020-02-09T02:44:35.929" v="8324" actId="1036"/>
          <ac:spMkLst>
            <pc:docMk/>
            <pc:sldMk cId="577674691" sldId="317"/>
            <ac:spMk id="4" creationId="{8E7C97DB-6CFE-4BE5-8D35-FF2027E96D9C}"/>
          </ac:spMkLst>
        </pc:spChg>
        <pc:spChg chg="del mod">
          <ac:chgData name="Brent Staab" userId="da2624a2523c3f65" providerId="LiveId" clId="{6E14BA63-30D9-48F6-ABE7-E3642E494BEE}" dt="2020-02-02T20:09:25.549" v="2341"/>
          <ac:spMkLst>
            <pc:docMk/>
            <pc:sldMk cId="577674691" sldId="317"/>
            <ac:spMk id="16" creationId="{59700EC5-19DD-4112-AF47-14C2C1CCB5B3}"/>
          </ac:spMkLst>
        </pc:spChg>
        <pc:graphicFrameChg chg="add del">
          <ac:chgData name="Brent Staab" userId="da2624a2523c3f65" providerId="LiveId" clId="{6E14BA63-30D9-48F6-ABE7-E3642E494BEE}" dt="2020-02-02T20:09:25.547" v="2339"/>
          <ac:graphicFrameMkLst>
            <pc:docMk/>
            <pc:sldMk cId="577674691" sldId="317"/>
            <ac:graphicFrameMk id="3" creationId="{846783AB-812D-462E-AD1F-786FDB6E3A46}"/>
          </ac:graphicFrameMkLst>
        </pc:graphicFrameChg>
        <pc:graphicFrameChg chg="add del">
          <ac:chgData name="Brent Staab" userId="da2624a2523c3f65" providerId="LiveId" clId="{6E14BA63-30D9-48F6-ABE7-E3642E494BEE}" dt="2020-02-02T20:09:32.922" v="2344"/>
          <ac:graphicFrameMkLst>
            <pc:docMk/>
            <pc:sldMk cId="577674691" sldId="317"/>
            <ac:graphicFrameMk id="5" creationId="{32CB598E-8170-4792-88DF-E18BDC10E8F8}"/>
          </ac:graphicFrameMkLst>
        </pc:graphicFrameChg>
        <pc:picChg chg="add del mod">
          <ac:chgData name="Brent Staab" userId="da2624a2523c3f65" providerId="LiveId" clId="{6E14BA63-30D9-48F6-ABE7-E3642E494BEE}" dt="2020-02-09T02:44:35.929" v="8324" actId="1036"/>
          <ac:picMkLst>
            <pc:docMk/>
            <pc:sldMk cId="577674691" sldId="317"/>
            <ac:picMk id="3" creationId="{73548561-96EC-43F4-B2EF-4DC219B7602E}"/>
          </ac:picMkLst>
        </pc:picChg>
        <pc:picChg chg="add del mod">
          <ac:chgData name="Brent Staab" userId="da2624a2523c3f65" providerId="LiveId" clId="{6E14BA63-30D9-48F6-ABE7-E3642E494BEE}" dt="2020-02-09T01:45:06.339" v="7467" actId="478"/>
          <ac:picMkLst>
            <pc:docMk/>
            <pc:sldMk cId="577674691" sldId="317"/>
            <ac:picMk id="6" creationId="{983C7524-B1D8-4C42-AD75-2D38546F60E3}"/>
          </ac:picMkLst>
        </pc:picChg>
        <pc:picChg chg="add del mod">
          <ac:chgData name="Brent Staab" userId="da2624a2523c3f65" providerId="LiveId" clId="{6E14BA63-30D9-48F6-ABE7-E3642E494BEE}" dt="2020-02-09T01:46:07.976" v="7469" actId="478"/>
          <ac:picMkLst>
            <pc:docMk/>
            <pc:sldMk cId="577674691" sldId="317"/>
            <ac:picMk id="1026" creationId="{F598692B-76CF-4CD9-A96E-BAF4EA107048}"/>
          </ac:picMkLst>
        </pc:picChg>
        <pc:picChg chg="add del">
          <ac:chgData name="Brent Staab" userId="da2624a2523c3f65" providerId="LiveId" clId="{6E14BA63-30D9-48F6-ABE7-E3642E494BEE}" dt="2020-02-04T01:57:00.803" v="3499"/>
          <ac:picMkLst>
            <pc:docMk/>
            <pc:sldMk cId="577674691" sldId="317"/>
            <ac:picMk id="4098" creationId="{3F1F8FEF-877B-4FCB-B0EE-3A70154EB546}"/>
          </ac:picMkLst>
        </pc:picChg>
      </pc:sldChg>
      <pc:sldChg chg="modSp add del">
        <pc:chgData name="Brent Staab" userId="da2624a2523c3f65" providerId="LiveId" clId="{6E14BA63-30D9-48F6-ABE7-E3642E494BEE}" dt="2020-02-04T01:25:00.828" v="3394" actId="2696"/>
        <pc:sldMkLst>
          <pc:docMk/>
          <pc:sldMk cId="175675670" sldId="318"/>
        </pc:sldMkLst>
        <pc:spChg chg="mod">
          <ac:chgData name="Brent Staab" userId="da2624a2523c3f65" providerId="LiveId" clId="{6E14BA63-30D9-48F6-ABE7-E3642E494BEE}" dt="2020-02-04T01:24:52.190" v="3391"/>
          <ac:spMkLst>
            <pc:docMk/>
            <pc:sldMk cId="175675670" sldId="318"/>
            <ac:spMk id="3" creationId="{00000000-0000-0000-0000-000000000000}"/>
          </ac:spMkLst>
        </pc:spChg>
      </pc:sldChg>
      <pc:sldChg chg="modSp add del ord">
        <pc:chgData name="Brent Staab" userId="da2624a2523c3f65" providerId="LiveId" clId="{6E14BA63-30D9-48F6-ABE7-E3642E494BEE}" dt="2020-02-05T02:47:32.916" v="3985" actId="2696"/>
        <pc:sldMkLst>
          <pc:docMk/>
          <pc:sldMk cId="525398787" sldId="319"/>
        </pc:sldMkLst>
        <pc:spChg chg="mod">
          <ac:chgData name="Brent Staab" userId="da2624a2523c3f65" providerId="LiveId" clId="{6E14BA63-30D9-48F6-ABE7-E3642E494BEE}" dt="2020-02-02T20:35:40.408" v="2624" actId="20577"/>
          <ac:spMkLst>
            <pc:docMk/>
            <pc:sldMk cId="525398787" sldId="319"/>
            <ac:spMk id="2" creationId="{00000000-0000-0000-0000-000000000000}"/>
          </ac:spMkLst>
        </pc:spChg>
        <pc:spChg chg="mod">
          <ac:chgData name="Brent Staab" userId="da2624a2523c3f65" providerId="LiveId" clId="{6E14BA63-30D9-48F6-ABE7-E3642E494BEE}" dt="2020-02-04T01:27:41.184" v="3433" actId="20577"/>
          <ac:spMkLst>
            <pc:docMk/>
            <pc:sldMk cId="525398787" sldId="319"/>
            <ac:spMk id="3" creationId="{00000000-0000-0000-0000-000000000000}"/>
          </ac:spMkLst>
        </pc:spChg>
      </pc:sldChg>
      <pc:sldChg chg="addSp delSp modSp add mod">
        <pc:chgData name="Brent Staab" userId="da2624a2523c3f65" providerId="LiveId" clId="{6E14BA63-30D9-48F6-ABE7-E3642E494BEE}" dt="2020-02-09T01:09:27.251" v="6879" actId="20577"/>
        <pc:sldMkLst>
          <pc:docMk/>
          <pc:sldMk cId="786320448" sldId="320"/>
        </pc:sldMkLst>
        <pc:spChg chg="mod">
          <ac:chgData name="Brent Staab" userId="da2624a2523c3f65" providerId="LiveId" clId="{6E14BA63-30D9-48F6-ABE7-E3642E494BEE}" dt="2020-02-09T00:40:30.241" v="6080" actId="20577"/>
          <ac:spMkLst>
            <pc:docMk/>
            <pc:sldMk cId="786320448" sldId="320"/>
            <ac:spMk id="2" creationId="{00000000-0000-0000-0000-000000000000}"/>
          </ac:spMkLst>
        </pc:spChg>
        <pc:spChg chg="mod">
          <ac:chgData name="Brent Staab" userId="da2624a2523c3f65" providerId="LiveId" clId="{6E14BA63-30D9-48F6-ABE7-E3642E494BEE}" dt="2020-02-09T01:09:27.251" v="6879" actId="20577"/>
          <ac:spMkLst>
            <pc:docMk/>
            <pc:sldMk cId="786320448" sldId="320"/>
            <ac:spMk id="3" creationId="{00000000-0000-0000-0000-000000000000}"/>
          </ac:spMkLst>
        </pc:spChg>
        <pc:graphicFrameChg chg="add del mod modGraphic">
          <ac:chgData name="Brent Staab" userId="da2624a2523c3f65" providerId="LiveId" clId="{6E14BA63-30D9-48F6-ABE7-E3642E494BEE}" dt="2020-02-02T20:47:22.286" v="2687"/>
          <ac:graphicFrameMkLst>
            <pc:docMk/>
            <pc:sldMk cId="786320448" sldId="320"/>
            <ac:graphicFrameMk id="4" creationId="{62B59CDE-986F-4390-9E00-05F48BB93D44}"/>
          </ac:graphicFrameMkLst>
        </pc:graphicFrameChg>
        <pc:picChg chg="add del mod">
          <ac:chgData name="Brent Staab" userId="da2624a2523c3f65" providerId="LiveId" clId="{6E14BA63-30D9-48F6-ABE7-E3642E494BEE}" dt="2020-02-09T00:38:06.979" v="6073"/>
          <ac:picMkLst>
            <pc:docMk/>
            <pc:sldMk cId="786320448" sldId="320"/>
            <ac:picMk id="4" creationId="{5045EE4A-1587-4961-BCA3-B8B17D0E661C}"/>
          </ac:picMkLst>
        </pc:picChg>
        <pc:picChg chg="add del mod">
          <ac:chgData name="Brent Staab" userId="da2624a2523c3f65" providerId="LiveId" clId="{6E14BA63-30D9-48F6-ABE7-E3642E494BEE}" dt="2020-02-09T00:45:39.953" v="6123"/>
          <ac:picMkLst>
            <pc:docMk/>
            <pc:sldMk cId="786320448" sldId="320"/>
            <ac:picMk id="5" creationId="{06DF691E-382E-4BE5-A1D7-D94B3DF214B4}"/>
          </ac:picMkLst>
        </pc:picChg>
      </pc:sldChg>
      <pc:sldChg chg="addSp modSp add ord">
        <pc:chgData name="Brent Staab" userId="da2624a2523c3f65" providerId="LiveId" clId="{6E14BA63-30D9-48F6-ABE7-E3642E494BEE}" dt="2020-02-09T00:56:19.516" v="6168"/>
        <pc:sldMkLst>
          <pc:docMk/>
          <pc:sldMk cId="4130082304" sldId="321"/>
        </pc:sldMkLst>
        <pc:spChg chg="mod">
          <ac:chgData name="Brent Staab" userId="da2624a2523c3f65" providerId="LiveId" clId="{6E14BA63-30D9-48F6-ABE7-E3642E494BEE}" dt="2020-02-03T02:40:47.235" v="3052" actId="20577"/>
          <ac:spMkLst>
            <pc:docMk/>
            <pc:sldMk cId="4130082304" sldId="321"/>
            <ac:spMk id="2" creationId="{00000000-0000-0000-0000-000000000000}"/>
          </ac:spMkLst>
        </pc:spChg>
        <pc:spChg chg="mod">
          <ac:chgData name="Brent Staab" userId="da2624a2523c3f65" providerId="LiveId" clId="{6E14BA63-30D9-48F6-ABE7-E3642E494BEE}" dt="2020-02-02T20:55:46.682" v="2831" actId="1036"/>
          <ac:spMkLst>
            <pc:docMk/>
            <pc:sldMk cId="4130082304" sldId="321"/>
            <ac:spMk id="3" creationId="{00000000-0000-0000-0000-000000000000}"/>
          </ac:spMkLst>
        </pc:spChg>
        <pc:spChg chg="add mod">
          <ac:chgData name="Brent Staab" userId="da2624a2523c3f65" providerId="LiveId" clId="{6E14BA63-30D9-48F6-ABE7-E3642E494BEE}" dt="2020-02-02T20:56:00.547" v="2836" actId="1076"/>
          <ac:spMkLst>
            <pc:docMk/>
            <pc:sldMk cId="4130082304" sldId="321"/>
            <ac:spMk id="4" creationId="{A3F3650A-98DB-4399-B191-8E5FDD31C650}"/>
          </ac:spMkLst>
        </pc:spChg>
      </pc:sldChg>
      <pc:sldChg chg="addSp delSp modSp add modAnim">
        <pc:chgData name="Brent Staab" userId="da2624a2523c3f65" providerId="LiveId" clId="{6E14BA63-30D9-48F6-ABE7-E3642E494BEE}" dt="2020-02-04T01:46:45.119" v="3438" actId="478"/>
        <pc:sldMkLst>
          <pc:docMk/>
          <pc:sldMk cId="3084152028" sldId="322"/>
        </pc:sldMkLst>
        <pc:spChg chg="mod">
          <ac:chgData name="Brent Staab" userId="da2624a2523c3f65" providerId="LiveId" clId="{6E14BA63-30D9-48F6-ABE7-E3642E494BEE}" dt="2020-02-02T21:03:55.621" v="2875"/>
          <ac:spMkLst>
            <pc:docMk/>
            <pc:sldMk cId="3084152028" sldId="322"/>
            <ac:spMk id="4" creationId="{B460EB70-6D58-4108-883C-BAA0BCB2AB01}"/>
          </ac:spMkLst>
        </pc:spChg>
        <pc:picChg chg="add mod">
          <ac:chgData name="Brent Staab" userId="da2624a2523c3f65" providerId="LiveId" clId="{6E14BA63-30D9-48F6-ABE7-E3642E494BEE}" dt="2020-02-04T01:44:07.086" v="3437" actId="14100"/>
          <ac:picMkLst>
            <pc:docMk/>
            <pc:sldMk cId="3084152028" sldId="322"/>
            <ac:picMk id="3" creationId="{A7794585-CBEA-4008-B3C9-EA70FE9CEE83}"/>
          </ac:picMkLst>
        </pc:picChg>
        <pc:picChg chg="add del mod">
          <ac:chgData name="Brent Staab" userId="da2624a2523c3f65" providerId="LiveId" clId="{6E14BA63-30D9-48F6-ABE7-E3642E494BEE}" dt="2020-02-04T01:46:45.119" v="3438" actId="478"/>
          <ac:picMkLst>
            <pc:docMk/>
            <pc:sldMk cId="3084152028" sldId="322"/>
            <ac:picMk id="8194" creationId="{D645ABB6-579E-46F5-B3FF-D38B29C5AC69}"/>
          </ac:picMkLst>
        </pc:picChg>
      </pc:sldChg>
      <pc:sldChg chg="modSp add">
        <pc:chgData name="Brent Staab" userId="da2624a2523c3f65" providerId="LiveId" clId="{6E14BA63-30D9-48F6-ABE7-E3642E494BEE}" dt="2020-02-02T21:06:21.476" v="2912"/>
        <pc:sldMkLst>
          <pc:docMk/>
          <pc:sldMk cId="1166792463" sldId="323"/>
        </pc:sldMkLst>
        <pc:spChg chg="mod">
          <ac:chgData name="Brent Staab" userId="da2624a2523c3f65" providerId="LiveId" clId="{6E14BA63-30D9-48F6-ABE7-E3642E494BEE}" dt="2020-02-02T21:06:21.476" v="2912"/>
          <ac:spMkLst>
            <pc:docMk/>
            <pc:sldMk cId="1166792463" sldId="323"/>
            <ac:spMk id="4" creationId="{B460EB70-6D58-4108-883C-BAA0BCB2AB01}"/>
          </ac:spMkLst>
        </pc:spChg>
      </pc:sldChg>
      <pc:sldChg chg="modSp add ord">
        <pc:chgData name="Brent Staab" userId="da2624a2523c3f65" providerId="LiveId" clId="{6E14BA63-30D9-48F6-ABE7-E3642E494BEE}" dt="2020-02-04T01:11:54.027" v="3158" actId="313"/>
        <pc:sldMkLst>
          <pc:docMk/>
          <pc:sldMk cId="110028450" sldId="324"/>
        </pc:sldMkLst>
        <pc:spChg chg="mod">
          <ac:chgData name="Brent Staab" userId="da2624a2523c3f65" providerId="LiveId" clId="{6E14BA63-30D9-48F6-ABE7-E3642E494BEE}" dt="2020-02-02T21:06:54.770" v="2926" actId="20577"/>
          <ac:spMkLst>
            <pc:docMk/>
            <pc:sldMk cId="110028450" sldId="324"/>
            <ac:spMk id="2" creationId="{00000000-0000-0000-0000-000000000000}"/>
          </ac:spMkLst>
        </pc:spChg>
        <pc:spChg chg="mod">
          <ac:chgData name="Brent Staab" userId="da2624a2523c3f65" providerId="LiveId" clId="{6E14BA63-30D9-48F6-ABE7-E3642E494BEE}" dt="2020-02-04T01:11:54.027" v="3158" actId="313"/>
          <ac:spMkLst>
            <pc:docMk/>
            <pc:sldMk cId="110028450" sldId="324"/>
            <ac:spMk id="4" creationId="{B460EB70-6D58-4108-883C-BAA0BCB2AB01}"/>
          </ac:spMkLst>
        </pc:spChg>
      </pc:sldChg>
      <pc:sldChg chg="modSp add">
        <pc:chgData name="Brent Staab" userId="da2624a2523c3f65" providerId="LiveId" clId="{6E14BA63-30D9-48F6-ABE7-E3642E494BEE}" dt="2020-02-02T21:08:04.530" v="2945"/>
        <pc:sldMkLst>
          <pc:docMk/>
          <pc:sldMk cId="2787632691" sldId="325"/>
        </pc:sldMkLst>
        <pc:spChg chg="mod">
          <ac:chgData name="Brent Staab" userId="da2624a2523c3f65" providerId="LiveId" clId="{6E14BA63-30D9-48F6-ABE7-E3642E494BEE}" dt="2020-02-02T21:07:51.378" v="2941" actId="20577"/>
          <ac:spMkLst>
            <pc:docMk/>
            <pc:sldMk cId="2787632691" sldId="325"/>
            <ac:spMk id="2" creationId="{00000000-0000-0000-0000-000000000000}"/>
          </ac:spMkLst>
        </pc:spChg>
        <pc:spChg chg="mod">
          <ac:chgData name="Brent Staab" userId="da2624a2523c3f65" providerId="LiveId" clId="{6E14BA63-30D9-48F6-ABE7-E3642E494BEE}" dt="2020-02-02T21:08:04.530" v="2945"/>
          <ac:spMkLst>
            <pc:docMk/>
            <pc:sldMk cId="2787632691" sldId="325"/>
            <ac:spMk id="4" creationId="{B460EB70-6D58-4108-883C-BAA0BCB2AB01}"/>
          </ac:spMkLst>
        </pc:spChg>
      </pc:sldChg>
      <pc:sldChg chg="addSp delSp modSp add modAnim">
        <pc:chgData name="Brent Staab" userId="da2624a2523c3f65" providerId="LiveId" clId="{6E14BA63-30D9-48F6-ABE7-E3642E494BEE}" dt="2020-02-02T21:46:16.689" v="3039" actId="1076"/>
        <pc:sldMkLst>
          <pc:docMk/>
          <pc:sldMk cId="1330256520" sldId="326"/>
        </pc:sldMkLst>
        <pc:spChg chg="del mod">
          <ac:chgData name="Brent Staab" userId="da2624a2523c3f65" providerId="LiveId" clId="{6E14BA63-30D9-48F6-ABE7-E3642E494BEE}" dt="2020-02-02T21:45:45.734" v="3031" actId="478"/>
          <ac:spMkLst>
            <pc:docMk/>
            <pc:sldMk cId="1330256520" sldId="326"/>
            <ac:spMk id="2" creationId="{00000000-0000-0000-0000-000000000000}"/>
          </ac:spMkLst>
        </pc:spChg>
        <pc:spChg chg="add del mod">
          <ac:chgData name="Brent Staab" userId="da2624a2523c3f65" providerId="LiveId" clId="{6E14BA63-30D9-48F6-ABE7-E3642E494BEE}" dt="2020-02-02T21:17:39.545" v="2951" actId="478"/>
          <ac:spMkLst>
            <pc:docMk/>
            <pc:sldMk cId="1330256520" sldId="326"/>
            <ac:spMk id="3" creationId="{551A630C-8719-4816-AF65-280725BF1A21}"/>
          </ac:spMkLst>
        </pc:spChg>
        <pc:spChg chg="del">
          <ac:chgData name="Brent Staab" userId="da2624a2523c3f65" providerId="LiveId" clId="{6E14BA63-30D9-48F6-ABE7-E3642E494BEE}" dt="2020-02-02T21:17:04.692" v="2947" actId="478"/>
          <ac:spMkLst>
            <pc:docMk/>
            <pc:sldMk cId="1330256520" sldId="326"/>
            <ac:spMk id="4" creationId="{B460EB70-6D58-4108-883C-BAA0BCB2AB01}"/>
          </ac:spMkLst>
        </pc:spChg>
        <pc:spChg chg="add del">
          <ac:chgData name="Brent Staab" userId="da2624a2523c3f65" providerId="LiveId" clId="{6E14BA63-30D9-48F6-ABE7-E3642E494BEE}" dt="2020-02-02T21:17:41.890" v="2953"/>
          <ac:spMkLst>
            <pc:docMk/>
            <pc:sldMk cId="1330256520" sldId="326"/>
            <ac:spMk id="5" creationId="{646E067D-62AB-4FE0-B3D6-7E2160CCEAAB}"/>
          </ac:spMkLst>
        </pc:spChg>
        <pc:spChg chg="add del">
          <ac:chgData name="Brent Staab" userId="da2624a2523c3f65" providerId="LiveId" clId="{6E14BA63-30D9-48F6-ABE7-E3642E494BEE}" dt="2020-02-02T21:17:52.900" v="2955"/>
          <ac:spMkLst>
            <pc:docMk/>
            <pc:sldMk cId="1330256520" sldId="326"/>
            <ac:spMk id="6" creationId="{BDF6566C-8742-4316-AB8A-D2FB3734E28A}"/>
          </ac:spMkLst>
        </pc:spChg>
        <pc:spChg chg="add del mod">
          <ac:chgData name="Brent Staab" userId="da2624a2523c3f65" providerId="LiveId" clId="{6E14BA63-30D9-48F6-ABE7-E3642E494BEE}" dt="2020-02-02T21:46:08.453" v="3037" actId="478"/>
          <ac:spMkLst>
            <pc:docMk/>
            <pc:sldMk cId="1330256520" sldId="326"/>
            <ac:spMk id="8" creationId="{271BB395-EBC2-42A7-A8B5-E2745DFEBF34}"/>
          </ac:spMkLst>
        </pc:spChg>
        <pc:spChg chg="add del mod">
          <ac:chgData name="Brent Staab" userId="da2624a2523c3f65" providerId="LiveId" clId="{6E14BA63-30D9-48F6-ABE7-E3642E494BEE}" dt="2020-02-02T21:45:50.010" v="3033" actId="478"/>
          <ac:spMkLst>
            <pc:docMk/>
            <pc:sldMk cId="1330256520" sldId="326"/>
            <ac:spMk id="9" creationId="{F0CC310F-F77F-4FE0-9A6F-E407F8F35312}"/>
          </ac:spMkLst>
        </pc:spChg>
        <pc:spChg chg="add del">
          <ac:chgData name="Brent Staab" userId="da2624a2523c3f65" providerId="LiveId" clId="{6E14BA63-30D9-48F6-ABE7-E3642E494BEE}" dt="2020-02-02T21:22:29.640" v="3004"/>
          <ac:spMkLst>
            <pc:docMk/>
            <pc:sldMk cId="1330256520" sldId="326"/>
            <ac:spMk id="10" creationId="{114E69E8-8472-41A9-8721-EE7ABCE7B736}"/>
          </ac:spMkLst>
        </pc:spChg>
        <pc:spChg chg="add del mod ord">
          <ac:chgData name="Brent Staab" userId="da2624a2523c3f65" providerId="LiveId" clId="{6E14BA63-30D9-48F6-ABE7-E3642E494BEE}" dt="2020-02-02T21:46:13.269" v="3038" actId="1076"/>
          <ac:spMkLst>
            <pc:docMk/>
            <pc:sldMk cId="1330256520" sldId="326"/>
            <ac:spMk id="11" creationId="{C68DC059-7C64-459B-AE84-DBF9D6A5F8AC}"/>
          </ac:spMkLst>
        </pc:spChg>
        <pc:spChg chg="add del mod">
          <ac:chgData name="Brent Staab" userId="da2624a2523c3f65" providerId="LiveId" clId="{6E14BA63-30D9-48F6-ABE7-E3642E494BEE}" dt="2020-02-02T21:45:47.865" v="3032" actId="478"/>
          <ac:spMkLst>
            <pc:docMk/>
            <pc:sldMk cId="1330256520" sldId="326"/>
            <ac:spMk id="16" creationId="{B766AA70-2C64-4E78-B9AB-92548AF474EA}"/>
          </ac:spMkLst>
        </pc:spChg>
        <pc:graphicFrameChg chg="add del mod">
          <ac:chgData name="Brent Staab" userId="da2624a2523c3f65" providerId="LiveId" clId="{6E14BA63-30D9-48F6-ABE7-E3642E494BEE}" dt="2020-02-02T21:35:11.225" v="3012" actId="478"/>
          <ac:graphicFrameMkLst>
            <pc:docMk/>
            <pc:sldMk cId="1330256520" sldId="326"/>
            <ac:graphicFrameMk id="12" creationId="{F3353EF8-1232-4BA8-9E40-FCA75812F881}"/>
          </ac:graphicFrameMkLst>
        </pc:graphicFrameChg>
        <pc:graphicFrameChg chg="add del mod">
          <ac:chgData name="Brent Staab" userId="da2624a2523c3f65" providerId="LiveId" clId="{6E14BA63-30D9-48F6-ABE7-E3642E494BEE}" dt="2020-02-02T21:44:29.009" v="3017" actId="478"/>
          <ac:graphicFrameMkLst>
            <pc:docMk/>
            <pc:sldMk cId="1330256520" sldId="326"/>
            <ac:graphicFrameMk id="13" creationId="{80A7D4B6-8CCC-4473-8585-4FA2C7FF4BF0}"/>
          </ac:graphicFrameMkLst>
        </pc:graphicFrameChg>
        <pc:picChg chg="add del mod">
          <ac:chgData name="Brent Staab" userId="da2624a2523c3f65" providerId="LiveId" clId="{6E14BA63-30D9-48F6-ABE7-E3642E494BEE}" dt="2020-02-02T21:22:27.815" v="3002" actId="478"/>
          <ac:picMkLst>
            <pc:docMk/>
            <pc:sldMk cId="1330256520" sldId="326"/>
            <ac:picMk id="7" creationId="{F62E43F2-AE00-4111-919A-75D2EE62AB48}"/>
          </ac:picMkLst>
        </pc:picChg>
        <pc:picChg chg="add mod">
          <ac:chgData name="Brent Staab" userId="da2624a2523c3f65" providerId="LiveId" clId="{6E14BA63-30D9-48F6-ABE7-E3642E494BEE}" dt="2020-02-02T21:46:16.689" v="3039" actId="1076"/>
          <ac:picMkLst>
            <pc:docMk/>
            <pc:sldMk cId="1330256520" sldId="326"/>
            <ac:picMk id="14" creationId="{F3D94C5E-5460-4926-961A-7DA2839588AD}"/>
          </ac:picMkLst>
        </pc:picChg>
      </pc:sldChg>
      <pc:sldChg chg="add ord">
        <pc:chgData name="Brent Staab" userId="da2624a2523c3f65" providerId="LiveId" clId="{6E14BA63-30D9-48F6-ABE7-E3642E494BEE}" dt="2020-02-03T02:46:11.288" v="3074"/>
        <pc:sldMkLst>
          <pc:docMk/>
          <pc:sldMk cId="3701739128" sldId="327"/>
        </pc:sldMkLst>
      </pc:sldChg>
      <pc:sldChg chg="addSp delSp modSp add del mod">
        <pc:chgData name="Brent Staab" userId="da2624a2523c3f65" providerId="LiveId" clId="{6E14BA63-30D9-48F6-ABE7-E3642E494BEE}" dt="2020-02-09T00:09:40.573" v="5570" actId="2696"/>
        <pc:sldMkLst>
          <pc:docMk/>
          <pc:sldMk cId="48999029" sldId="328"/>
        </pc:sldMkLst>
        <pc:spChg chg="mod">
          <ac:chgData name="Brent Staab" userId="da2624a2523c3f65" providerId="LiveId" clId="{6E14BA63-30D9-48F6-ABE7-E3642E494BEE}" dt="2020-02-04T01:48:39.990" v="3441" actId="14100"/>
          <ac:spMkLst>
            <pc:docMk/>
            <pc:sldMk cId="48999029" sldId="328"/>
            <ac:spMk id="2" creationId="{00000000-0000-0000-0000-000000000000}"/>
          </ac:spMkLst>
        </pc:spChg>
        <pc:spChg chg="del">
          <ac:chgData name="Brent Staab" userId="da2624a2523c3f65" providerId="LiveId" clId="{6E14BA63-30D9-48F6-ABE7-E3642E494BEE}" dt="2020-02-03T02:42:49.281" v="3065" actId="478"/>
          <ac:spMkLst>
            <pc:docMk/>
            <pc:sldMk cId="48999029" sldId="328"/>
            <ac:spMk id="3" creationId="{00000000-0000-0000-0000-000000000000}"/>
          </ac:spMkLst>
        </pc:spChg>
        <pc:spChg chg="add mod">
          <ac:chgData name="Brent Staab" userId="da2624a2523c3f65" providerId="LiveId" clId="{6E14BA63-30D9-48F6-ABE7-E3642E494BEE}" dt="2020-02-09T00:08:28.891" v="5564" actId="20577"/>
          <ac:spMkLst>
            <pc:docMk/>
            <pc:sldMk cId="48999029" sldId="328"/>
            <ac:spMk id="3" creationId="{F03190E9-2491-41C6-8BE8-B80A30321FD4}"/>
          </ac:spMkLst>
        </pc:spChg>
        <pc:spChg chg="add del mod">
          <ac:chgData name="Brent Staab" userId="da2624a2523c3f65" providerId="LiveId" clId="{6E14BA63-30D9-48F6-ABE7-E3642E494BEE}" dt="2020-02-03T02:42:51.933" v="3066" actId="478"/>
          <ac:spMkLst>
            <pc:docMk/>
            <pc:sldMk cId="48999029" sldId="328"/>
            <ac:spMk id="5" creationId="{1A5DA40C-8DF9-49D1-A98B-48CC0A097AD7}"/>
          </ac:spMkLst>
        </pc:spChg>
        <pc:spChg chg="add del mod">
          <ac:chgData name="Brent Staab" userId="da2624a2523c3f65" providerId="LiveId" clId="{6E14BA63-30D9-48F6-ABE7-E3642E494BEE}" dt="2020-02-04T01:49:01.962" v="3443" actId="478"/>
          <ac:spMkLst>
            <pc:docMk/>
            <pc:sldMk cId="48999029" sldId="328"/>
            <ac:spMk id="6" creationId="{E25758C2-A219-4FC5-B5D3-A213B6130A9F}"/>
          </ac:spMkLst>
        </pc:spChg>
      </pc:sldChg>
      <pc:sldChg chg="addSp delSp modSp add mod ord">
        <pc:chgData name="Brent Staab" userId="da2624a2523c3f65" providerId="LiveId" clId="{6E14BA63-30D9-48F6-ABE7-E3642E494BEE}" dt="2020-02-09T02:44:28.587" v="8311" actId="1036"/>
        <pc:sldMkLst>
          <pc:docMk/>
          <pc:sldMk cId="3885838584" sldId="329"/>
        </pc:sldMkLst>
        <pc:spChg chg="del mod">
          <ac:chgData name="Brent Staab" userId="da2624a2523c3f65" providerId="LiveId" clId="{6E14BA63-30D9-48F6-ABE7-E3642E494BEE}" dt="2020-02-09T01:28:00.324" v="7371" actId="478"/>
          <ac:spMkLst>
            <pc:docMk/>
            <pc:sldMk cId="3885838584" sldId="329"/>
            <ac:spMk id="3" creationId="{00000000-0000-0000-0000-000000000000}"/>
          </ac:spMkLst>
        </pc:spChg>
        <pc:spChg chg="add mod">
          <ac:chgData name="Brent Staab" userId="da2624a2523c3f65" providerId="LiveId" clId="{6E14BA63-30D9-48F6-ABE7-E3642E494BEE}" dt="2020-02-09T02:44:28.587" v="8311" actId="1036"/>
          <ac:spMkLst>
            <pc:docMk/>
            <pc:sldMk cId="3885838584" sldId="329"/>
            <ac:spMk id="5" creationId="{14219568-565D-4293-9025-57EDCB9BD6C5}"/>
          </ac:spMkLst>
        </pc:spChg>
        <pc:picChg chg="mod">
          <ac:chgData name="Brent Staab" userId="da2624a2523c3f65" providerId="LiveId" clId="{6E14BA63-30D9-48F6-ABE7-E3642E494BEE}" dt="2020-02-09T02:44:28.587" v="8311" actId="1036"/>
          <ac:picMkLst>
            <pc:docMk/>
            <pc:sldMk cId="3885838584" sldId="329"/>
            <ac:picMk id="3074" creationId="{17C4858D-EC27-4B33-9E30-1C6F4F22A67A}"/>
          </ac:picMkLst>
        </pc:picChg>
      </pc:sldChg>
      <pc:sldChg chg="addSp modSp add ord">
        <pc:chgData name="Brent Staab" userId="da2624a2523c3f65" providerId="LiveId" clId="{6E14BA63-30D9-48F6-ABE7-E3642E494BEE}" dt="2020-02-09T01:54:38.852" v="7540"/>
        <pc:sldMkLst>
          <pc:docMk/>
          <pc:sldMk cId="2170350042" sldId="330"/>
        </pc:sldMkLst>
        <pc:picChg chg="add mod">
          <ac:chgData name="Brent Staab" userId="da2624a2523c3f65" providerId="LiveId" clId="{6E14BA63-30D9-48F6-ABE7-E3642E494BEE}" dt="2020-02-04T02:24:22.805" v="3622" actId="1076"/>
          <ac:picMkLst>
            <pc:docMk/>
            <pc:sldMk cId="2170350042" sldId="330"/>
            <ac:picMk id="12290" creationId="{BB1B8FF3-84C7-44A2-8A2F-D5EB2398D0BD}"/>
          </ac:picMkLst>
        </pc:picChg>
      </pc:sldChg>
      <pc:sldChg chg="modSp add mod">
        <pc:chgData name="Brent Staab" userId="da2624a2523c3f65" providerId="LiveId" clId="{6E14BA63-30D9-48F6-ABE7-E3642E494BEE}" dt="2020-02-09T02:32:21.220" v="8290" actId="20577"/>
        <pc:sldMkLst>
          <pc:docMk/>
          <pc:sldMk cId="894166648" sldId="331"/>
        </pc:sldMkLst>
        <pc:spChg chg="mod">
          <ac:chgData name="Brent Staab" userId="da2624a2523c3f65" providerId="LiveId" clId="{6E14BA63-30D9-48F6-ABE7-E3642E494BEE}" dt="2020-02-06T02:44:45.149" v="5031" actId="20577"/>
          <ac:spMkLst>
            <pc:docMk/>
            <pc:sldMk cId="894166648" sldId="331"/>
            <ac:spMk id="2" creationId="{00000000-0000-0000-0000-000000000000}"/>
          </ac:spMkLst>
        </pc:spChg>
        <pc:spChg chg="mod">
          <ac:chgData name="Brent Staab" userId="da2624a2523c3f65" providerId="LiveId" clId="{6E14BA63-30D9-48F6-ABE7-E3642E494BEE}" dt="2020-02-09T02:32:21.220" v="8290" actId="20577"/>
          <ac:spMkLst>
            <pc:docMk/>
            <pc:sldMk cId="894166648" sldId="331"/>
            <ac:spMk id="3" creationId="{00000000-0000-0000-0000-000000000000}"/>
          </ac:spMkLst>
        </pc:spChg>
      </pc:sldChg>
      <pc:sldChg chg="addSp delSp modSp add ord">
        <pc:chgData name="Brent Staab" userId="da2624a2523c3f65" providerId="LiveId" clId="{6E14BA63-30D9-48F6-ABE7-E3642E494BEE}" dt="2020-02-06T02:56:10.650" v="5298"/>
        <pc:sldMkLst>
          <pc:docMk/>
          <pc:sldMk cId="2630208967" sldId="332"/>
        </pc:sldMkLst>
        <pc:spChg chg="mod">
          <ac:chgData name="Brent Staab" userId="da2624a2523c3f65" providerId="LiveId" clId="{6E14BA63-30D9-48F6-ABE7-E3642E494BEE}" dt="2020-02-05T03:03:41.780" v="4244" actId="20577"/>
          <ac:spMkLst>
            <pc:docMk/>
            <pc:sldMk cId="2630208967" sldId="332"/>
            <ac:spMk id="3" creationId="{00000000-0000-0000-0000-000000000000}"/>
          </ac:spMkLst>
        </pc:spChg>
        <pc:spChg chg="add del">
          <ac:chgData name="Brent Staab" userId="da2624a2523c3f65" providerId="LiveId" clId="{6E14BA63-30D9-48F6-ABE7-E3642E494BEE}" dt="2020-02-05T02:51:57.081" v="4039"/>
          <ac:spMkLst>
            <pc:docMk/>
            <pc:sldMk cId="2630208967" sldId="332"/>
            <ac:spMk id="4" creationId="{7FD96529-3AD0-48C0-ADD7-D7AC6ED817AB}"/>
          </ac:spMkLst>
        </pc:spChg>
        <pc:spChg chg="add del">
          <ac:chgData name="Brent Staab" userId="da2624a2523c3f65" providerId="LiveId" clId="{6E14BA63-30D9-48F6-ABE7-E3642E494BEE}" dt="2020-02-05T02:52:05.758" v="4042"/>
          <ac:spMkLst>
            <pc:docMk/>
            <pc:sldMk cId="2630208967" sldId="332"/>
            <ac:spMk id="5" creationId="{62ABC821-DEFB-4362-994B-1878B51AC720}"/>
          </ac:spMkLst>
        </pc:spChg>
        <pc:spChg chg="add del">
          <ac:chgData name="Brent Staab" userId="da2624a2523c3f65" providerId="LiveId" clId="{6E14BA63-30D9-48F6-ABE7-E3642E494BEE}" dt="2020-02-05T02:58:59.484" v="4144"/>
          <ac:spMkLst>
            <pc:docMk/>
            <pc:sldMk cId="2630208967" sldId="332"/>
            <ac:spMk id="6" creationId="{6A1DCECE-55D0-49AB-A2CA-21A48864C464}"/>
          </ac:spMkLst>
        </pc:spChg>
        <pc:spChg chg="add del">
          <ac:chgData name="Brent Staab" userId="da2624a2523c3f65" providerId="LiveId" clId="{6E14BA63-30D9-48F6-ABE7-E3642E494BEE}" dt="2020-02-05T02:58:54.107" v="4142"/>
          <ac:spMkLst>
            <pc:docMk/>
            <pc:sldMk cId="2630208967" sldId="332"/>
            <ac:spMk id="7" creationId="{315C79E5-220C-4E10-B803-E345846FBC1B}"/>
          </ac:spMkLst>
        </pc:spChg>
      </pc:sldChg>
      <pc:sldChg chg="add">
        <pc:chgData name="Brent Staab" userId="da2624a2523c3f65" providerId="LiveId" clId="{6E14BA63-30D9-48F6-ABE7-E3642E494BEE}" dt="2020-02-06T02:16:30.724" v="4245"/>
        <pc:sldMkLst>
          <pc:docMk/>
          <pc:sldMk cId="2878218280" sldId="333"/>
        </pc:sldMkLst>
      </pc:sldChg>
      <pc:sldChg chg="modSp add">
        <pc:chgData name="Brent Staab" userId="da2624a2523c3f65" providerId="LiveId" clId="{6E14BA63-30D9-48F6-ABE7-E3642E494BEE}" dt="2020-02-06T03:05:36.656" v="5425" actId="14100"/>
        <pc:sldMkLst>
          <pc:docMk/>
          <pc:sldMk cId="3806026690" sldId="334"/>
        </pc:sldMkLst>
        <pc:spChg chg="mod">
          <ac:chgData name="Brent Staab" userId="da2624a2523c3f65" providerId="LiveId" clId="{6E14BA63-30D9-48F6-ABE7-E3642E494BEE}" dt="2020-02-06T02:57:37.723" v="5299" actId="1076"/>
          <ac:spMkLst>
            <pc:docMk/>
            <pc:sldMk cId="3806026690" sldId="334"/>
            <ac:spMk id="2" creationId="{00000000-0000-0000-0000-000000000000}"/>
          </ac:spMkLst>
        </pc:spChg>
        <pc:spChg chg="mod">
          <ac:chgData name="Brent Staab" userId="da2624a2523c3f65" providerId="LiveId" clId="{6E14BA63-30D9-48F6-ABE7-E3642E494BEE}" dt="2020-02-06T03:05:36.656" v="5425" actId="14100"/>
          <ac:spMkLst>
            <pc:docMk/>
            <pc:sldMk cId="3806026690" sldId="334"/>
            <ac:spMk id="3" creationId="{00000000-0000-0000-0000-000000000000}"/>
          </ac:spMkLst>
        </pc:spChg>
      </pc:sldChg>
      <pc:sldChg chg="add ord">
        <pc:chgData name="Brent Staab" userId="da2624a2523c3f65" providerId="LiveId" clId="{6E14BA63-30D9-48F6-ABE7-E3642E494BEE}" dt="2020-02-09T00:27:56.288" v="6030"/>
        <pc:sldMkLst>
          <pc:docMk/>
          <pc:sldMk cId="1986295370" sldId="335"/>
        </pc:sldMkLst>
      </pc:sldChg>
      <pc:sldChg chg="modSp add ord">
        <pc:chgData name="Brent Staab" userId="da2624a2523c3f65" providerId="LiveId" clId="{6E14BA63-30D9-48F6-ABE7-E3642E494BEE}" dt="2020-02-09T00:09:33.691" v="5569"/>
        <pc:sldMkLst>
          <pc:docMk/>
          <pc:sldMk cId="2028591228" sldId="336"/>
        </pc:sldMkLst>
        <pc:spChg chg="mod">
          <ac:chgData name="Brent Staab" userId="da2624a2523c3f65" providerId="LiveId" clId="{6E14BA63-30D9-48F6-ABE7-E3642E494BEE}" dt="2020-02-09T00:09:22.540" v="5568"/>
          <ac:spMkLst>
            <pc:docMk/>
            <pc:sldMk cId="2028591228" sldId="336"/>
            <ac:spMk id="2" creationId="{00000000-0000-0000-0000-000000000000}"/>
          </ac:spMkLst>
        </pc:spChg>
        <pc:spChg chg="mod">
          <ac:chgData name="Brent Staab" userId="da2624a2523c3f65" providerId="LiveId" clId="{6E14BA63-30D9-48F6-ABE7-E3642E494BEE}" dt="2020-02-09T00:09:33.691" v="5569"/>
          <ac:spMkLst>
            <pc:docMk/>
            <pc:sldMk cId="2028591228" sldId="336"/>
            <ac:spMk id="3" creationId="{00000000-0000-0000-0000-000000000000}"/>
          </ac:spMkLst>
        </pc:spChg>
      </pc:sldChg>
      <pc:sldChg chg="addSp modSp add mod">
        <pc:chgData name="Brent Staab" userId="da2624a2523c3f65" providerId="LiveId" clId="{6E14BA63-30D9-48F6-ABE7-E3642E494BEE}" dt="2020-02-09T00:47:43.119" v="6166" actId="20577"/>
        <pc:sldMkLst>
          <pc:docMk/>
          <pc:sldMk cId="237201543" sldId="337"/>
        </pc:sldMkLst>
        <pc:spChg chg="mod">
          <ac:chgData name="Brent Staab" userId="da2624a2523c3f65" providerId="LiveId" clId="{6E14BA63-30D9-48F6-ABE7-E3642E494BEE}" dt="2020-02-09T00:47:43.119" v="6166" actId="20577"/>
          <ac:spMkLst>
            <pc:docMk/>
            <pc:sldMk cId="237201543" sldId="337"/>
            <ac:spMk id="2" creationId="{00000000-0000-0000-0000-000000000000}"/>
          </ac:spMkLst>
        </pc:spChg>
        <pc:spChg chg="mod">
          <ac:chgData name="Brent Staab" userId="da2624a2523c3f65" providerId="LiveId" clId="{6E14BA63-30D9-48F6-ABE7-E3642E494BEE}" dt="2020-02-09T00:47:24.767" v="6160" actId="6549"/>
          <ac:spMkLst>
            <pc:docMk/>
            <pc:sldMk cId="237201543" sldId="337"/>
            <ac:spMk id="3" creationId="{00000000-0000-0000-0000-000000000000}"/>
          </ac:spMkLst>
        </pc:spChg>
        <pc:picChg chg="add mod">
          <ac:chgData name="Brent Staab" userId="da2624a2523c3f65" providerId="LiveId" clId="{6E14BA63-30D9-48F6-ABE7-E3642E494BEE}" dt="2020-02-09T00:46:50.822" v="6155" actId="1036"/>
          <ac:picMkLst>
            <pc:docMk/>
            <pc:sldMk cId="237201543" sldId="337"/>
            <ac:picMk id="4" creationId="{FAE93755-CF16-4BB8-A3CD-5ACF2F5A9B65}"/>
          </ac:picMkLst>
        </pc:picChg>
      </pc:sldChg>
      <pc:sldChg chg="add ord">
        <pc:chgData name="Brent Staab" userId="da2624a2523c3f65" providerId="LiveId" clId="{6E14BA63-30D9-48F6-ABE7-E3642E494BEE}" dt="2020-02-09T01:52:58.347" v="7537"/>
        <pc:sldMkLst>
          <pc:docMk/>
          <pc:sldMk cId="2581323126" sldId="338"/>
        </pc:sldMkLst>
      </pc:sldChg>
      <pc:sldChg chg="delSp modSp add mod ord">
        <pc:chgData name="Brent Staab" userId="da2624a2523c3f65" providerId="LiveId" clId="{6E14BA63-30D9-48F6-ABE7-E3642E494BEE}" dt="2020-02-09T02:05:19.166" v="7555"/>
        <pc:sldMkLst>
          <pc:docMk/>
          <pc:sldMk cId="1745735971" sldId="339"/>
        </pc:sldMkLst>
        <pc:spChg chg="del mod">
          <ac:chgData name="Brent Staab" userId="da2624a2523c3f65" providerId="LiveId" clId="{6E14BA63-30D9-48F6-ABE7-E3642E494BEE}" dt="2020-02-09T02:02:04.066" v="7545" actId="478"/>
          <ac:spMkLst>
            <pc:docMk/>
            <pc:sldMk cId="1745735971" sldId="339"/>
            <ac:spMk id="16" creationId="{59700EC5-19DD-4112-AF47-14C2C1CCB5B3}"/>
          </ac:spMkLst>
        </pc:spChg>
        <pc:picChg chg="mod">
          <ac:chgData name="Brent Staab" userId="da2624a2523c3f65" providerId="LiveId" clId="{6E14BA63-30D9-48F6-ABE7-E3642E494BEE}" dt="2020-02-09T02:02:06.554" v="7546" actId="1076"/>
          <ac:picMkLst>
            <pc:docMk/>
            <pc:sldMk cId="1745735971" sldId="339"/>
            <ac:picMk id="5122" creationId="{B9E23AF1-F09F-4A36-A7E1-A3661A449EC9}"/>
          </ac:picMkLst>
        </pc:picChg>
      </pc:sldChg>
      <pc:sldChg chg="modSp add del mod ord">
        <pc:chgData name="Brent Staab" userId="da2624a2523c3f65" providerId="LiveId" clId="{6E14BA63-30D9-48F6-ABE7-E3642E494BEE}" dt="2020-02-09T01:29:42.593" v="7373" actId="2696"/>
        <pc:sldMkLst>
          <pc:docMk/>
          <pc:sldMk cId="4086107087" sldId="339"/>
        </pc:sldMkLst>
        <pc:spChg chg="mod">
          <ac:chgData name="Brent Staab" userId="da2624a2523c3f65" providerId="LiveId" clId="{6E14BA63-30D9-48F6-ABE7-E3642E494BEE}" dt="2020-02-09T01:12:26.125" v="6890" actId="20577"/>
          <ac:spMkLst>
            <pc:docMk/>
            <pc:sldMk cId="4086107087" sldId="339"/>
            <ac:spMk id="2" creationId="{00000000-0000-0000-0000-000000000000}"/>
          </ac:spMkLst>
        </pc:spChg>
        <pc:spChg chg="mod">
          <ac:chgData name="Brent Staab" userId="da2624a2523c3f65" providerId="LiveId" clId="{6E14BA63-30D9-48F6-ABE7-E3642E494BEE}" dt="2020-02-09T01:19:23.141" v="7269" actId="20577"/>
          <ac:spMkLst>
            <pc:docMk/>
            <pc:sldMk cId="4086107087" sldId="339"/>
            <ac:spMk id="3" creationId="{00000000-0000-0000-0000-000000000000}"/>
          </ac:spMkLst>
        </pc:spChg>
      </pc:sldChg>
      <pc:sldChg chg="add del">
        <pc:chgData name="Brent Staab" userId="da2624a2523c3f65" providerId="LiveId" clId="{6E14BA63-30D9-48F6-ABE7-E3642E494BEE}" dt="2020-02-09T02:35:31.030" v="8292" actId="2696"/>
        <pc:sldMkLst>
          <pc:docMk/>
          <pc:sldMk cId="3083552089" sldId="34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7E51A5-B478-1E40-8CBB-0DAA8831E99D}" type="datetimeFigureOut">
              <a:rPr lang="en-US" smtClean="0"/>
              <a:t>2/8/2020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AAD578-DED7-9640-8F31-2B6A02B2A2D3}" type="slidenum">
              <a:rPr lang="en-US" smtClean="0"/>
              <a:t>‹#›</a:t>
            </a:fld>
            <a:endParaRPr lang="en-US"/>
          </a:p>
        </p:txBody>
      </p:sp>
    </p:spTree>
    <p:extLst>
      <p:ext uri="{BB962C8B-B14F-4D97-AF65-F5344CB8AC3E}">
        <p14:creationId xmlns:p14="http://schemas.microsoft.com/office/powerpoint/2010/main" val="347577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ED587F-861E-6740-9643-E3DDAE89B8D6}" type="datetimeFigureOut">
              <a:rPr lang="en-US" smtClean="0"/>
              <a:t>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32F50-0B60-B34B-8422-4E195A5AE2C1}" type="slidenum">
              <a:rPr lang="en-US" smtClean="0"/>
              <a:t>‹#›</a:t>
            </a:fld>
            <a:endParaRPr lang="en-US"/>
          </a:p>
        </p:txBody>
      </p:sp>
    </p:spTree>
    <p:extLst>
      <p:ext uri="{BB962C8B-B14F-4D97-AF65-F5344CB8AC3E}">
        <p14:creationId xmlns:p14="http://schemas.microsoft.com/office/powerpoint/2010/main" val="1568543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Green Dots CSU">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7882" y="6733969"/>
            <a:ext cx="3520440" cy="787424"/>
          </a:xfrm>
          <a:prstGeom prst="rect">
            <a:avLst/>
          </a:prstGeom>
        </p:spPr>
      </p:pic>
    </p:spTree>
    <p:extLst>
      <p:ext uri="{BB962C8B-B14F-4D97-AF65-F5344CB8AC3E}">
        <p14:creationId xmlns:p14="http://schemas.microsoft.com/office/powerpoint/2010/main" val="12255301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White">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p>
            <a:r>
              <a:rPr lang="en-US" dirty="0"/>
              <a:t>Section Header Goes Here</a:t>
            </a:r>
          </a:p>
        </p:txBody>
      </p:sp>
      <p:sp>
        <p:nvSpPr>
          <p:cNvPr id="4" name="Text Placeholder 24"/>
          <p:cNvSpPr>
            <a:spLocks noGrp="1"/>
          </p:cNvSpPr>
          <p:nvPr>
            <p:ph type="body" sz="quarter" idx="10" hasCustomPrompt="1"/>
          </p:nvPr>
        </p:nvSpPr>
        <p:spPr>
          <a:xfrm>
            <a:off x="3445328" y="4381997"/>
            <a:ext cx="9744199" cy="486543"/>
          </a:xfrm>
        </p:spPr>
        <p:txBody>
          <a:bodyPr wrap="square">
            <a:spAutoFit/>
          </a:bodyPr>
          <a:lstStyle>
            <a:lvl1pPr marL="0" indent="0">
              <a:buNone/>
              <a:defRPr baseline="0"/>
            </a:lvl1pPr>
          </a:lstStyle>
          <a:p>
            <a:pPr lvl="0"/>
            <a:r>
              <a:rPr lang="en-US" dirty="0"/>
              <a:t>Section subhead goes here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1"/>
            <a:ext cx="2572933" cy="7772400"/>
          </a:xfrm>
          <a:prstGeom prst="rect">
            <a:avLst/>
          </a:prstGeom>
        </p:spPr>
      </p:pic>
    </p:spTree>
    <p:extLst>
      <p:ext uri="{BB962C8B-B14F-4D97-AF65-F5344CB8AC3E}">
        <p14:creationId xmlns:p14="http://schemas.microsoft.com/office/powerpoint/2010/main" val="931004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2036701" y="2797385"/>
            <a:ext cx="9744199" cy="1015663"/>
          </a:xfrm>
          <a:prstGeom prst="rect">
            <a:avLst/>
          </a:prstGeom>
        </p:spPr>
        <p:txBody>
          <a:bodyPr vert="horz" wrap="square" lIns="91440" tIns="91440" rIns="91440" bIns="91440" rtlCol="0" anchor="ctr" anchorCtr="0">
            <a:spAutoFit/>
          </a:bodyPr>
          <a:lstStyle>
            <a:lvl1pPr algn="ctr">
              <a:defRPr>
                <a:solidFill>
                  <a:schemeClr val="tx1"/>
                </a:solidFill>
              </a:defRPr>
            </a:lvl1pPr>
          </a:lstStyle>
          <a:p>
            <a:r>
              <a:rPr lang="en-US" dirty="0"/>
              <a:t>“Quote </a:t>
            </a:r>
            <a:r>
              <a:rPr lang="en-US"/>
              <a:t>Goes Here.”</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21" t="28562" r="1" b="57447"/>
          <a:stretch/>
        </p:blipFill>
        <p:spPr>
          <a:xfrm>
            <a:off x="246888" y="6034881"/>
            <a:ext cx="13267944" cy="1883823"/>
          </a:xfrm>
          <a:prstGeom prst="rect">
            <a:avLst/>
          </a:prstGeom>
        </p:spPr>
      </p:pic>
    </p:spTree>
    <p:extLst>
      <p:ext uri="{BB962C8B-B14F-4D97-AF65-F5344CB8AC3E}">
        <p14:creationId xmlns:p14="http://schemas.microsoft.com/office/powerpoint/2010/main" val="52740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2"/>
      </p:bgRef>
    </p:bg>
    <p:spTree>
      <p:nvGrpSpPr>
        <p:cNvPr id="1" name=""/>
        <p:cNvGrpSpPr/>
        <p:nvPr/>
      </p:nvGrpSpPr>
      <p:grpSpPr>
        <a:xfrm>
          <a:off x="0" y="0"/>
          <a:ext cx="0" cy="0"/>
          <a:chOff x="0" y="0"/>
          <a:chExt cx="0" cy="0"/>
        </a:xfrm>
      </p:grpSpPr>
      <p:sp>
        <p:nvSpPr>
          <p:cNvPr id="12" name="Text Placeholder 24"/>
          <p:cNvSpPr>
            <a:spLocks noGrp="1"/>
          </p:cNvSpPr>
          <p:nvPr>
            <p:ph type="body" sz="quarter" idx="10" hasCustomPrompt="1"/>
          </p:nvPr>
        </p:nvSpPr>
        <p:spPr>
          <a:xfrm>
            <a:off x="742950"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grpSp>
        <p:nvGrpSpPr>
          <p:cNvPr id="6" name="Group 5"/>
          <p:cNvGrpSpPr/>
          <p:nvPr userDrawn="1"/>
        </p:nvGrpSpPr>
        <p:grpSpPr>
          <a:xfrm>
            <a:off x="0" y="6796748"/>
            <a:ext cx="13817600" cy="617143"/>
            <a:chOff x="0" y="6739600"/>
            <a:chExt cx="13817600" cy="617143"/>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6778192"/>
              <a:ext cx="6449921" cy="539962"/>
            </a:xfrm>
            <a:prstGeom prst="rect">
              <a:avLst/>
            </a:prstGeom>
          </p:spPr>
        </p:pic>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7367679" y="6778192"/>
              <a:ext cx="6449921" cy="53996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0229" y="6739600"/>
              <a:ext cx="617143" cy="617143"/>
            </a:xfrm>
            <a:prstGeom prst="rect">
              <a:avLst/>
            </a:prstGeom>
          </p:spPr>
        </p:pic>
      </p:grpSp>
      <p:sp>
        <p:nvSpPr>
          <p:cNvPr id="14" name="Text Placeholder 24"/>
          <p:cNvSpPr>
            <a:spLocks noGrp="1"/>
          </p:cNvSpPr>
          <p:nvPr>
            <p:ph type="body" sz="quarter" idx="11" hasCustomPrompt="1"/>
          </p:nvPr>
        </p:nvSpPr>
        <p:spPr>
          <a:xfrm>
            <a:off x="5106473"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
        <p:nvSpPr>
          <p:cNvPr id="15" name="Text Placeholder 24"/>
          <p:cNvSpPr>
            <a:spLocks noGrp="1"/>
          </p:cNvSpPr>
          <p:nvPr>
            <p:ph type="body" sz="quarter" idx="12" hasCustomPrompt="1"/>
          </p:nvPr>
        </p:nvSpPr>
        <p:spPr>
          <a:xfrm>
            <a:off x="9469996" y="2728873"/>
            <a:ext cx="3604654" cy="627864"/>
          </a:xfrm>
        </p:spPr>
        <p:txBody>
          <a:bodyPr wrap="square" numCol="1" anchor="ctr" anchorCtr="0">
            <a:spAutoFit/>
          </a:bodyPr>
          <a:lstStyle>
            <a:lvl1pPr marL="0" indent="0" algn="ctr">
              <a:buNone/>
              <a:defRPr sz="240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Text Goes Here</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and Green Ba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7772400"/>
          </a:xfrm>
        </p:spPr>
        <p:txBody>
          <a:bodyPr anchor="ctr" anchorCtr="0">
            <a:noAutofit/>
          </a:bodyPr>
          <a:lstStyle>
            <a:lvl1pPr marL="0" indent="0" algn="ctr">
              <a:buNone/>
              <a:defRPr baseline="0"/>
            </a:lvl1pPr>
          </a:lstStyle>
          <a:p>
            <a:r>
              <a:rPr lang="en-US" dirty="0"/>
              <a:t>Click to insert photo</a:t>
            </a:r>
          </a:p>
        </p:txBody>
      </p:sp>
      <p:sp>
        <p:nvSpPr>
          <p:cNvPr id="2" name="Rectangle 1"/>
          <p:cNvSpPr/>
          <p:nvPr userDrawn="1"/>
        </p:nvSpPr>
        <p:spPr>
          <a:xfrm>
            <a:off x="9144000" y="0"/>
            <a:ext cx="4673600" cy="7772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Placeholder 1"/>
          <p:cNvSpPr>
            <a:spLocks noGrp="1"/>
          </p:cNvSpPr>
          <p:nvPr>
            <p:ph type="title" hasCustomPrompt="1"/>
          </p:nvPr>
        </p:nvSpPr>
        <p:spPr>
          <a:xfrm>
            <a:off x="9560560" y="2842090"/>
            <a:ext cx="3840480" cy="533740"/>
          </a:xfrm>
          <a:prstGeom prst="rect">
            <a:avLst/>
          </a:prstGeom>
        </p:spPr>
        <p:txBody>
          <a:bodyPr vert="horz" wrap="square" lIns="101858" tIns="50929" rIns="101858" bIns="50929" rtlCol="0" anchor="b" anchorCtr="0">
            <a:spAutoFit/>
          </a:bodyPr>
          <a:lstStyle>
            <a:lvl1pPr algn="ctr">
              <a:defRPr sz="2800" b="0">
                <a:solidFill>
                  <a:schemeClr val="bg1"/>
                </a:solidFill>
              </a:defRPr>
            </a:lvl1pPr>
          </a:lstStyle>
          <a:p>
            <a:r>
              <a:rPr lang="en-US" dirty="0"/>
              <a:t>Copy Goes Here</a:t>
            </a:r>
          </a:p>
        </p:txBody>
      </p:sp>
      <p:sp>
        <p:nvSpPr>
          <p:cNvPr id="4" name="Text Placeholder 3"/>
          <p:cNvSpPr>
            <a:spLocks noGrp="1"/>
          </p:cNvSpPr>
          <p:nvPr>
            <p:ph type="body" sz="quarter" idx="11" hasCustomPrompt="1"/>
          </p:nvPr>
        </p:nvSpPr>
        <p:spPr>
          <a:xfrm>
            <a:off x="9560560" y="3886200"/>
            <a:ext cx="3840480" cy="500458"/>
          </a:xfrm>
        </p:spPr>
        <p:txBody>
          <a:bodyPr wrap="square">
            <a:spAutoFit/>
          </a:bodyPr>
          <a:lstStyle>
            <a:lvl1pPr marL="0" indent="0" algn="ctr">
              <a:lnSpc>
                <a:spcPct val="114000"/>
              </a:lnSpc>
              <a:buNone/>
              <a:defRPr baseline="0">
                <a:solidFill>
                  <a:schemeClr val="bg1"/>
                </a:solidFill>
              </a:defRPr>
            </a:lvl1pPr>
          </a:lstStyle>
          <a:p>
            <a:pPr lvl="0"/>
            <a:r>
              <a:rPr lang="en-US" dirty="0"/>
              <a:t>Supporting text goes 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32416" y="6948176"/>
            <a:ext cx="488944" cy="488944"/>
          </a:xfrm>
          <a:prstGeom prst="rect">
            <a:avLst/>
          </a:prstGeom>
        </p:spPr>
      </p:pic>
    </p:spTree>
    <p:extLst>
      <p:ext uri="{BB962C8B-B14F-4D97-AF65-F5344CB8AC3E}">
        <p14:creationId xmlns:p14="http://schemas.microsoft.com/office/powerpoint/2010/main" val="4559939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Photo Righ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21745" y="982462"/>
            <a:ext cx="4862405" cy="1794085"/>
          </a:xfrm>
        </p:spPr>
        <p:txBody>
          <a:bodyPr anchor="t" anchorCtr="0"/>
          <a:lstStyle/>
          <a:p>
            <a:r>
              <a:rPr lang="en-US" dirty="0"/>
              <a:t>Headline Copy Goes Here</a:t>
            </a:r>
          </a:p>
        </p:txBody>
      </p:sp>
      <p:sp>
        <p:nvSpPr>
          <p:cNvPr id="7" name="Content Placeholder 2"/>
          <p:cNvSpPr>
            <a:spLocks noGrp="1"/>
          </p:cNvSpPr>
          <p:nvPr>
            <p:ph idx="1"/>
          </p:nvPr>
        </p:nvSpPr>
        <p:spPr>
          <a:xfrm>
            <a:off x="621745" y="3052261"/>
            <a:ext cx="4862404" cy="19759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8" name="Picture Placeholder 9"/>
          <p:cNvSpPr>
            <a:spLocks noGrp="1"/>
          </p:cNvSpPr>
          <p:nvPr>
            <p:ph type="pic" sz="quarter" idx="13" hasCustomPrompt="1"/>
          </p:nvPr>
        </p:nvSpPr>
        <p:spPr>
          <a:xfrm>
            <a:off x="6105893"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Tree>
    <p:extLst>
      <p:ext uri="{BB962C8B-B14F-4D97-AF65-F5344CB8AC3E}">
        <p14:creationId xmlns:p14="http://schemas.microsoft.com/office/powerpoint/2010/main" val="9127990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33452" y="982462"/>
            <a:ext cx="4862405" cy="1794085"/>
          </a:xfrm>
        </p:spPr>
        <p:txBody>
          <a:bodyPr anchor="t" anchorCtr="0"/>
          <a:lstStyle/>
          <a:p>
            <a:r>
              <a:rPr lang="en-US" dirty="0"/>
              <a:t>Headline Copy Goes Here</a:t>
            </a:r>
          </a:p>
        </p:txBody>
      </p:sp>
      <p:sp>
        <p:nvSpPr>
          <p:cNvPr id="3" name="Content Placeholder 2"/>
          <p:cNvSpPr>
            <a:spLocks noGrp="1"/>
          </p:cNvSpPr>
          <p:nvPr>
            <p:ph idx="1"/>
          </p:nvPr>
        </p:nvSpPr>
        <p:spPr>
          <a:xfrm>
            <a:off x="8333452" y="3052261"/>
            <a:ext cx="4862404" cy="19759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10" name="Picture Placeholder 9"/>
          <p:cNvSpPr>
            <a:spLocks noGrp="1"/>
          </p:cNvSpPr>
          <p:nvPr>
            <p:ph type="pic" sz="quarter" idx="13" hasCustomPrompt="1"/>
          </p:nvPr>
        </p:nvSpPr>
        <p:spPr>
          <a:xfrm>
            <a:off x="2" y="0"/>
            <a:ext cx="7711707" cy="7772400"/>
          </a:xfrm>
        </p:spPr>
        <p:txBody>
          <a:bodyPr anchor="ctr" anchorCtr="0">
            <a:noAutofit/>
          </a:bodyPr>
          <a:lstStyle>
            <a:lvl1pPr marL="0" indent="0" algn="ctr">
              <a:buNone/>
              <a:defRPr>
                <a:solidFill>
                  <a:schemeClr val="tx1"/>
                </a:solidFill>
              </a:defRPr>
            </a:lvl1pPr>
          </a:lstStyle>
          <a:p>
            <a:r>
              <a:rPr lang="en-US" dirty="0"/>
              <a:t>Click to insert photo</a:t>
            </a:r>
          </a:p>
        </p:txBody>
      </p:sp>
    </p:spTree>
    <p:extLst>
      <p:ext uri="{BB962C8B-B14F-4D97-AF65-F5344CB8AC3E}">
        <p14:creationId xmlns:p14="http://schemas.microsoft.com/office/powerpoint/2010/main" val="1944078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and Heade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3817600" cy="6400800"/>
          </a:xfrm>
        </p:spPr>
        <p:txBody>
          <a:bodyPr anchor="ctr" anchorCtr="0">
            <a:noAutofit/>
          </a:bodyPr>
          <a:lstStyle>
            <a:lvl1pPr marL="0" indent="0" algn="ctr">
              <a:buNone/>
              <a:defRPr baseline="0"/>
            </a:lvl1pPr>
          </a:lstStyle>
          <a:p>
            <a:r>
              <a:rPr lang="en-US" dirty="0"/>
              <a:t>Click to insert photo</a:t>
            </a:r>
          </a:p>
        </p:txBody>
      </p:sp>
      <p:sp>
        <p:nvSpPr>
          <p:cNvPr id="11" name="Title Placeholder 1"/>
          <p:cNvSpPr>
            <a:spLocks noGrp="1"/>
          </p:cNvSpPr>
          <p:nvPr>
            <p:ph type="title" hasCustomPrompt="1"/>
          </p:nvPr>
        </p:nvSpPr>
        <p:spPr>
          <a:xfrm>
            <a:off x="400424" y="6654703"/>
            <a:ext cx="13016751" cy="779320"/>
          </a:xfrm>
          <a:prstGeom prst="rect">
            <a:avLst/>
          </a:prstGeom>
        </p:spPr>
        <p:txBody>
          <a:bodyPr vert="horz" wrap="square" lIns="101858" tIns="50929" rIns="101858" bIns="50929" rtlCol="0" anchor="t" anchorCtr="0">
            <a:spAutoFit/>
          </a:bodyPr>
          <a:lstStyle>
            <a:lvl1pPr>
              <a:defRPr sz="4396"/>
            </a:lvl1pPr>
          </a:lstStyle>
          <a:p>
            <a:r>
              <a:rPr lang="en-US" dirty="0"/>
              <a:t>Headline Copy Here</a:t>
            </a:r>
          </a:p>
        </p:txBody>
      </p:sp>
    </p:spTree>
    <p:extLst>
      <p:ext uri="{BB962C8B-B14F-4D97-AF65-F5344CB8AC3E}">
        <p14:creationId xmlns:p14="http://schemas.microsoft.com/office/powerpoint/2010/main" val="2754593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3817600" cy="7772400"/>
          </a:xfrm>
        </p:spPr>
        <p:txBody>
          <a:bodyPr anchor="ctr" anchorCtr="0">
            <a:noAutofit/>
          </a:bodyPr>
          <a:lstStyle>
            <a:lvl1pPr marL="0" indent="0" algn="ctr">
              <a:buNone/>
              <a:defRPr baseline="0"/>
            </a:lvl1pPr>
          </a:lstStyle>
          <a:p>
            <a:r>
              <a:rPr lang="en-US" dirty="0"/>
              <a:t>Click to insert photo</a:t>
            </a:r>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9150030" y="2317590"/>
            <a:ext cx="4039498" cy="1286510"/>
          </a:xfrm>
          <a:prstGeom prst="rect">
            <a:avLst/>
          </a:prstGeom>
        </p:spPr>
        <p:txBody>
          <a:bodyPr vert="horz" wrap="square" lIns="101858" tIns="50929" rIns="101858" bIns="50929" rtlCol="0" anchor="t" anchorCtr="0">
            <a:spAutoFit/>
          </a:bodyPr>
          <a:lstStyle>
            <a:lvl1pPr>
              <a:defRPr sz="3846"/>
            </a:lvl1pPr>
          </a:lstStyle>
          <a:p>
            <a:r>
              <a:rPr lang="en-US" dirty="0"/>
              <a:t>Headline Copy Goes Here</a:t>
            </a:r>
          </a:p>
        </p:txBody>
      </p:sp>
      <p:sp>
        <p:nvSpPr>
          <p:cNvPr id="4" name="Text Placeholder 3"/>
          <p:cNvSpPr>
            <a:spLocks noGrp="1"/>
          </p:cNvSpPr>
          <p:nvPr>
            <p:ph type="body" sz="quarter" idx="11"/>
          </p:nvPr>
        </p:nvSpPr>
        <p:spPr>
          <a:xfrm>
            <a:off x="9150030" y="3729514"/>
            <a:ext cx="4039498" cy="970526"/>
          </a:xfrm>
        </p:spPr>
        <p:txBody>
          <a:bodyPr wrap="square">
            <a:spAutoFit/>
          </a:bodyPr>
          <a:lstStyle>
            <a:lvl1pPr marL="0" indent="0" algn="l">
              <a:lnSpc>
                <a:spcPct val="114000"/>
              </a:lnSpc>
              <a:buNone/>
              <a:defRPr/>
            </a:lvl1pPr>
          </a:lstStyle>
          <a:p>
            <a:pPr lvl="0"/>
            <a:r>
              <a:rPr lang="en-US" dirty="0"/>
              <a:t>Click to edit Master text styles</a:t>
            </a:r>
          </a:p>
        </p:txBody>
      </p:sp>
      <p:sp>
        <p:nvSpPr>
          <p:cNvPr id="3" name="Chart Placeholder 2"/>
          <p:cNvSpPr>
            <a:spLocks noGrp="1"/>
          </p:cNvSpPr>
          <p:nvPr>
            <p:ph type="chart" sz="quarter" idx="12" hasCustomPrompt="1"/>
          </p:nvPr>
        </p:nvSpPr>
        <p:spPr>
          <a:xfrm>
            <a:off x="1269232" y="1443039"/>
            <a:ext cx="6863004" cy="4996263"/>
          </a:xfrm>
        </p:spPr>
        <p:txBody>
          <a:bodyPr anchor="ctr" anchorCtr="0">
            <a:normAutofit/>
          </a:bodyPr>
          <a:lstStyle>
            <a:lvl1pPr marL="0" indent="0" algn="ctr">
              <a:buNone/>
              <a:defRPr/>
            </a:lvl1pPr>
          </a:lstStyle>
          <a:p>
            <a:r>
              <a:rPr lang="en-US" dirty="0"/>
              <a:t>Click to add chart</a:t>
            </a:r>
          </a:p>
        </p:txBody>
      </p:sp>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187024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352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een Dots UnitID">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9516" r="52955" b="10580"/>
          <a:stretch/>
        </p:blipFill>
        <p:spPr>
          <a:xfrm>
            <a:off x="7816145" y="1"/>
            <a:ext cx="6001456" cy="7772400"/>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16578615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grpSp>
        <p:nvGrpSpPr>
          <p:cNvPr id="5" name="Group 4"/>
          <p:cNvGrpSpPr/>
          <p:nvPr userDrawn="1"/>
        </p:nvGrpSpPr>
        <p:grpSpPr>
          <a:xfrm>
            <a:off x="0" y="7372350"/>
            <a:ext cx="13817600" cy="400052"/>
            <a:chOff x="0" y="7372350"/>
            <a:chExt cx="13817600" cy="400052"/>
          </a:xfrm>
        </p:grpSpPr>
        <p:sp>
          <p:nvSpPr>
            <p:cNvPr id="6" name="Rectangle 5"/>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8" name="Rectangle 7"/>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Gree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9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Green Dots">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dirty="0">
                <a:solidFill>
                  <a:schemeClr val="bg1"/>
                </a:solidFill>
                <a:latin typeface="+mj-lt"/>
              </a:rPr>
              <a:t>Thank you</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6240" r="31394"/>
          <a:stretch/>
        </p:blipFill>
        <p:spPr>
          <a:xfrm>
            <a:off x="8406691" y="0"/>
            <a:ext cx="5410909" cy="7566210"/>
          </a:xfrm>
          <a:prstGeom prst="rect">
            <a:avLst/>
          </a:prstGeom>
        </p:spPr>
      </p:pic>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spTree>
    <p:extLst>
      <p:ext uri="{BB962C8B-B14F-4D97-AF65-F5344CB8AC3E}">
        <p14:creationId xmlns:p14="http://schemas.microsoft.com/office/powerpoint/2010/main" val="674827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Green Ram">
    <p:bg>
      <p:bgPr>
        <a:solidFill>
          <a:schemeClr val="tx2"/>
        </a:solidFill>
        <a:effectLst/>
      </p:bgPr>
    </p:bg>
    <p:spTree>
      <p:nvGrpSpPr>
        <p:cNvPr id="1" name=""/>
        <p:cNvGrpSpPr/>
        <p:nvPr/>
      </p:nvGrpSpPr>
      <p:grpSpPr>
        <a:xfrm>
          <a:off x="0" y="0"/>
          <a:ext cx="0" cy="0"/>
          <a:chOff x="0" y="0"/>
          <a:chExt cx="0" cy="0"/>
        </a:xfrm>
      </p:grpSpPr>
      <p:sp>
        <p:nvSpPr>
          <p:cNvPr id="11" name="Title 1"/>
          <p:cNvSpPr txBox="1">
            <a:spLocks/>
          </p:cNvSpPr>
          <p:nvPr userDrawn="1"/>
        </p:nvSpPr>
        <p:spPr>
          <a:xfrm>
            <a:off x="729343" y="4199229"/>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dirty="0">
                <a:solidFill>
                  <a:schemeClr val="bg1"/>
                </a:solidFill>
                <a:latin typeface="+mj-lt"/>
              </a:rPr>
              <a:t>Thank you</a:t>
            </a:r>
          </a:p>
        </p:txBody>
      </p:sp>
      <p:cxnSp>
        <p:nvCxnSpPr>
          <p:cNvPr id="13" name="Straight Connector 12"/>
          <p:cNvCxnSpPr/>
          <p:nvPr userDrawn="1"/>
        </p:nvCxnSpPr>
        <p:spPr>
          <a:xfrm>
            <a:off x="881743" y="5936778"/>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0"/>
            <a:ext cx="3520440" cy="787424"/>
          </a:xfrm>
          <a:prstGeom prst="rect">
            <a:avLst/>
          </a:prstGeom>
        </p:spPr>
      </p:pic>
      <p:pic>
        <p:nvPicPr>
          <p:cNvPr id="8" name="Picture 7"/>
          <p:cNvPicPr>
            <a:picLocks noChangeAspect="1"/>
          </p:cNvPicPr>
          <p:nvPr userDrawn="1"/>
        </p:nvPicPr>
        <p:blipFill rotWithShape="1">
          <a:blip r:embed="rId3"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White">
    <p:spTree>
      <p:nvGrpSpPr>
        <p:cNvPr id="1" name=""/>
        <p:cNvGrpSpPr/>
        <p:nvPr/>
      </p:nvGrpSpPr>
      <p:grpSpPr>
        <a:xfrm>
          <a:off x="0" y="0"/>
          <a:ext cx="0" cy="0"/>
          <a:chOff x="0" y="0"/>
          <a:chExt cx="0" cy="0"/>
        </a:xfrm>
      </p:grpSpPr>
      <p:sp>
        <p:nvSpPr>
          <p:cNvPr id="5" name="Title 1"/>
          <p:cNvSpPr txBox="1">
            <a:spLocks/>
          </p:cNvSpPr>
          <p:nvPr userDrawn="1"/>
        </p:nvSpPr>
        <p:spPr>
          <a:xfrm>
            <a:off x="729343" y="4198802"/>
            <a:ext cx="12561453" cy="1107996"/>
          </a:xfrm>
          <a:prstGeom prst="rect">
            <a:avLst/>
          </a:prstGeom>
        </p:spPr>
        <p:txBody>
          <a:bodyPr vert="horz" lIns="91440" tIns="91440" rIns="91440" bIns="91440" rtlCol="0" anchor="b" anchorCtr="0">
            <a:spAutoFit/>
          </a:bodyPr>
          <a:lstStyle>
            <a:lvl1pPr algn="l" defTabSz="509292" rtl="0" eaLnBrk="1" latinLnBrk="0" hangingPunct="1">
              <a:spcBef>
                <a:spcPct val="0"/>
              </a:spcBef>
              <a:buNone/>
              <a:defRPr sz="4000" kern="1200">
                <a:solidFill>
                  <a:schemeClr val="tx1"/>
                </a:solidFill>
                <a:latin typeface="Century Gothic" charset="0"/>
                <a:ea typeface="Century Gothic" charset="0"/>
                <a:cs typeface="Century Gothic" charset="0"/>
              </a:defRPr>
            </a:lvl1pPr>
          </a:lstStyle>
          <a:p>
            <a:r>
              <a:rPr lang="en-US" sz="6000" dirty="0">
                <a:solidFill>
                  <a:schemeClr val="tx2"/>
                </a:solidFill>
                <a:latin typeface="+mj-lt"/>
              </a:rPr>
              <a:t>Thank you</a:t>
            </a:r>
          </a:p>
        </p:txBody>
      </p:sp>
      <p:cxnSp>
        <p:nvCxnSpPr>
          <p:cNvPr id="6" name="Straight Connector 5"/>
          <p:cNvCxnSpPr/>
          <p:nvPr userDrawn="1"/>
        </p:nvCxnSpPr>
        <p:spPr>
          <a:xfrm>
            <a:off x="881743" y="5936351"/>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6239" y="6320941"/>
            <a:ext cx="3520440" cy="787423"/>
          </a:xfrm>
          <a:prstGeom prst="rect">
            <a:avLst/>
          </a:prstGeom>
        </p:spPr>
      </p:pic>
    </p:spTree>
    <p:extLst>
      <p:ext uri="{BB962C8B-B14F-4D97-AF65-F5344CB8AC3E}">
        <p14:creationId xmlns:p14="http://schemas.microsoft.com/office/powerpoint/2010/main" val="1303660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een Ram CSU">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27882" y="6733969"/>
            <a:ext cx="3520440" cy="78742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Green Ram UnitID">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hqprint">
            <a:alphaModFix amt="8000"/>
            <a:extLst>
              <a:ext uri="{28A0092B-C50C-407E-A947-70E740481C1C}">
                <a14:useLocalDpi xmlns:a14="http://schemas.microsoft.com/office/drawing/2010/main"/>
              </a:ext>
            </a:extLst>
          </a:blip>
          <a:srcRect t="14710" r="30639" b="6933"/>
          <a:stretch/>
        </p:blipFill>
        <p:spPr>
          <a:xfrm>
            <a:off x="6937515" y="-1"/>
            <a:ext cx="6880085" cy="7772401"/>
          </a:xfrm>
          <a:prstGeom prst="rect">
            <a:avLst/>
          </a:prstGeom>
        </p:spPr>
      </p:pic>
      <p:sp>
        <p:nvSpPr>
          <p:cNvPr id="4" name="Text Placeholder 8"/>
          <p:cNvSpPr>
            <a:spLocks noGrp="1"/>
          </p:cNvSpPr>
          <p:nvPr>
            <p:ph type="body" sz="quarter" idx="11" hasCustomPrompt="1"/>
          </p:nvPr>
        </p:nvSpPr>
        <p:spPr>
          <a:xfrm>
            <a:off x="628075" y="2695562"/>
            <a:ext cx="12561453" cy="1949512"/>
          </a:xfrm>
        </p:spPr>
        <p:txBody>
          <a:bodyPr anchor="t" anchorCtr="0">
            <a:spAutoFit/>
          </a:bodyPr>
          <a:lstStyle>
            <a:lvl1pPr marL="0" indent="0">
              <a:lnSpc>
                <a:spcPct val="100000"/>
              </a:lnSpc>
              <a:spcBef>
                <a:spcPts val="0"/>
              </a:spcBef>
              <a:spcAft>
                <a:spcPts val="0"/>
              </a:spcAft>
              <a:buNone/>
              <a:defRPr sz="6000">
                <a:solidFill>
                  <a:schemeClr val="bg1"/>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0" name="Text Placeholder 10"/>
          <p:cNvSpPr>
            <a:spLocks noGrp="1"/>
          </p:cNvSpPr>
          <p:nvPr>
            <p:ph type="body" sz="quarter" idx="12" hasCustomPrompt="1"/>
          </p:nvPr>
        </p:nvSpPr>
        <p:spPr>
          <a:xfrm>
            <a:off x="628074" y="5369311"/>
            <a:ext cx="12561452" cy="472185"/>
          </a:xfrm>
        </p:spPr>
        <p:txBody>
          <a:bodyPr>
            <a:spAutoFit/>
          </a:bodyPr>
          <a:lstStyle>
            <a:lvl1pPr marL="0" indent="0">
              <a:buNone/>
              <a:defRPr sz="1600">
                <a:solidFill>
                  <a:schemeClr val="bg1"/>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3" name="Straight Connector 2"/>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13" hasCustomPrompt="1"/>
          </p:nvPr>
        </p:nvSpPr>
        <p:spPr>
          <a:xfrm>
            <a:off x="9986681" y="6869532"/>
            <a:ext cx="3202843" cy="512064"/>
          </a:xfrm>
        </p:spPr>
        <p:txBody>
          <a:bodyPr anchor="ctr" anchorCtr="0">
            <a:noAutofit/>
          </a:bodyPr>
          <a:lstStyle>
            <a:lvl1pPr marL="0" indent="0" algn="ctr">
              <a:buNone/>
              <a:defRPr sz="1600" baseline="0">
                <a:solidFill>
                  <a:schemeClr val="bg1"/>
                </a:solidFill>
              </a:defRPr>
            </a:lvl1pPr>
          </a:lstStyle>
          <a:p>
            <a:r>
              <a:rPr lang="en-US" dirty="0"/>
              <a:t>Insert Unit Identifier here (.</a:t>
            </a:r>
            <a:r>
              <a:rPr lang="en-US" dirty="0" err="1"/>
              <a:t>png</a:t>
            </a:r>
            <a:r>
              <a:rPr lang="en-US" dirty="0"/>
              <a:t>)</a:t>
            </a:r>
          </a:p>
        </p:txBody>
      </p:sp>
    </p:spTree>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hite CSU">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a:solidFill>
                  <a:schemeClr val="tx2"/>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7882" y="6733969"/>
            <a:ext cx="3520440" cy="787423"/>
          </a:xfrm>
          <a:prstGeom prst="rect">
            <a:avLst/>
          </a:prstGeom>
        </p:spPr>
      </p:pic>
    </p:spTree>
    <p:extLst>
      <p:ext uri="{BB962C8B-B14F-4D97-AF65-F5344CB8AC3E}">
        <p14:creationId xmlns:p14="http://schemas.microsoft.com/office/powerpoint/2010/main" val="935655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hite UnitID">
    <p:spTree>
      <p:nvGrpSpPr>
        <p:cNvPr id="1" name=""/>
        <p:cNvGrpSpPr/>
        <p:nvPr/>
      </p:nvGrpSpPr>
      <p:grpSpPr>
        <a:xfrm>
          <a:off x="0" y="0"/>
          <a:ext cx="0" cy="0"/>
          <a:chOff x="0" y="0"/>
          <a:chExt cx="0" cy="0"/>
        </a:xfrm>
      </p:grpSpPr>
      <p:sp>
        <p:nvSpPr>
          <p:cNvPr id="2" name="TextBox 1"/>
          <p:cNvSpPr txBox="1"/>
          <p:nvPr userDrawn="1"/>
        </p:nvSpPr>
        <p:spPr>
          <a:xfrm>
            <a:off x="-1349192" y="1236134"/>
            <a:ext cx="184731" cy="515077"/>
          </a:xfrm>
          <a:prstGeom prst="rect">
            <a:avLst/>
          </a:prstGeom>
          <a:noFill/>
        </p:spPr>
        <p:txBody>
          <a:bodyPr wrap="none" rtlCol="0">
            <a:spAutoFit/>
          </a:bodyPr>
          <a:lstStyle/>
          <a:p>
            <a:endParaRPr lang="en-US" sz="2747" dirty="0"/>
          </a:p>
        </p:txBody>
      </p:sp>
      <p:sp>
        <p:nvSpPr>
          <p:cNvPr id="3" name="TextBox 2"/>
          <p:cNvSpPr txBox="1"/>
          <p:nvPr userDrawn="1"/>
        </p:nvSpPr>
        <p:spPr>
          <a:xfrm>
            <a:off x="-2093575" y="-474133"/>
            <a:ext cx="184731" cy="515077"/>
          </a:xfrm>
          <a:prstGeom prst="rect">
            <a:avLst/>
          </a:prstGeom>
          <a:noFill/>
        </p:spPr>
        <p:txBody>
          <a:bodyPr wrap="none" rtlCol="0">
            <a:spAutoFit/>
          </a:bodyPr>
          <a:lstStyle/>
          <a:p>
            <a:endParaRPr lang="en-US" sz="2747" dirty="0"/>
          </a:p>
        </p:txBody>
      </p:sp>
      <p:sp>
        <p:nvSpPr>
          <p:cNvPr id="5" name="TextBox 4"/>
          <p:cNvSpPr txBox="1"/>
          <p:nvPr userDrawn="1"/>
        </p:nvSpPr>
        <p:spPr>
          <a:xfrm>
            <a:off x="-2186621" y="-795867"/>
            <a:ext cx="184731" cy="515077"/>
          </a:xfrm>
          <a:prstGeom prst="rect">
            <a:avLst/>
          </a:prstGeom>
          <a:noFill/>
        </p:spPr>
        <p:txBody>
          <a:bodyPr wrap="none" rtlCol="0">
            <a:spAutoFit/>
          </a:bodyPr>
          <a:lstStyle/>
          <a:p>
            <a:endParaRPr lang="en-US" sz="2747" dirty="0"/>
          </a:p>
        </p:txBody>
      </p:sp>
      <p:sp>
        <p:nvSpPr>
          <p:cNvPr id="10" name="Text Placeholder 8"/>
          <p:cNvSpPr>
            <a:spLocks noGrp="1"/>
          </p:cNvSpPr>
          <p:nvPr>
            <p:ph type="body" sz="quarter" idx="13" hasCustomPrompt="1"/>
          </p:nvPr>
        </p:nvSpPr>
        <p:spPr>
          <a:xfrm>
            <a:off x="628075" y="2695562"/>
            <a:ext cx="12561453" cy="2031325"/>
          </a:xfrm>
        </p:spPr>
        <p:txBody>
          <a:bodyPr anchor="t" anchorCtr="0">
            <a:spAutoFit/>
          </a:bodyPr>
          <a:lstStyle>
            <a:lvl1pPr marL="0" indent="0">
              <a:lnSpc>
                <a:spcPct val="100000"/>
              </a:lnSpc>
              <a:spcBef>
                <a:spcPts val="0"/>
              </a:spcBef>
              <a:spcAft>
                <a:spcPts val="0"/>
              </a:spcAft>
              <a:buNone/>
              <a:defRPr sz="6000">
                <a:solidFill>
                  <a:schemeClr val="tx2"/>
                </a:solidFill>
                <a:latin typeface="+mj-lt"/>
              </a:defRPr>
            </a:lvl1pPr>
            <a:lvl2pPr marL="699614" indent="0">
              <a:buNone/>
              <a:defRPr sz="5495">
                <a:solidFill>
                  <a:schemeClr val="bg1"/>
                </a:solidFill>
                <a:latin typeface="+mj-lt"/>
              </a:defRPr>
            </a:lvl2pPr>
            <a:lvl3pPr marL="1399233" indent="0">
              <a:buNone/>
              <a:defRPr sz="5495">
                <a:solidFill>
                  <a:schemeClr val="bg1"/>
                </a:solidFill>
                <a:latin typeface="+mj-lt"/>
              </a:defRPr>
            </a:lvl3pPr>
            <a:lvl4pPr marL="2098847" indent="0">
              <a:buNone/>
              <a:defRPr sz="5495">
                <a:solidFill>
                  <a:schemeClr val="bg1"/>
                </a:solidFill>
                <a:latin typeface="+mj-lt"/>
              </a:defRPr>
            </a:lvl4pPr>
            <a:lvl5pPr marL="2798465" indent="0">
              <a:buNone/>
              <a:defRPr sz="5495">
                <a:solidFill>
                  <a:schemeClr val="bg1"/>
                </a:solidFill>
                <a:latin typeface="+mj-lt"/>
              </a:defRPr>
            </a:lvl5pPr>
          </a:lstStyle>
          <a:p>
            <a:pPr lvl="0"/>
            <a:r>
              <a:rPr lang="en-US" dirty="0"/>
              <a:t>Title of Presentation </a:t>
            </a:r>
            <a:br>
              <a:rPr lang="en-US" dirty="0"/>
            </a:br>
            <a:r>
              <a:rPr lang="en-US" dirty="0"/>
              <a:t>Goes Here</a:t>
            </a:r>
          </a:p>
        </p:txBody>
      </p:sp>
      <p:sp>
        <p:nvSpPr>
          <p:cNvPr id="12" name="Text Placeholder 10"/>
          <p:cNvSpPr>
            <a:spLocks noGrp="1"/>
          </p:cNvSpPr>
          <p:nvPr>
            <p:ph type="body" sz="quarter" idx="14" hasCustomPrompt="1"/>
          </p:nvPr>
        </p:nvSpPr>
        <p:spPr>
          <a:xfrm>
            <a:off x="628074" y="5369311"/>
            <a:ext cx="12561452" cy="480131"/>
          </a:xfrm>
        </p:spPr>
        <p:txBody>
          <a:bodyPr>
            <a:spAutoFit/>
          </a:bodyPr>
          <a:lstStyle>
            <a:lvl1pPr marL="0" indent="0">
              <a:buNone/>
              <a:defRPr sz="1600">
                <a:solidFill>
                  <a:schemeClr val="tx2"/>
                </a:solidFill>
              </a:defRPr>
            </a:lvl1pPr>
            <a:lvl2pPr marL="699614" indent="0">
              <a:buNone/>
              <a:defRPr/>
            </a:lvl2pPr>
            <a:lvl3pPr marL="1399233" indent="0">
              <a:buNone/>
              <a:defRPr/>
            </a:lvl3pPr>
            <a:lvl4pPr marL="2098847" indent="0">
              <a:buNone/>
              <a:defRPr/>
            </a:lvl4pPr>
            <a:lvl5pPr marL="2798465" indent="0">
              <a:buNone/>
              <a:defRPr/>
            </a:lvl5pPr>
          </a:lstStyle>
          <a:p>
            <a:pPr lvl="0"/>
            <a:r>
              <a:rPr lang="en-US" dirty="0" err="1"/>
              <a:t>Subheadline</a:t>
            </a:r>
            <a:r>
              <a:rPr lang="en-US" dirty="0"/>
              <a:t>, name or date goes here</a:t>
            </a:r>
          </a:p>
        </p:txBody>
      </p:sp>
      <p:cxnSp>
        <p:nvCxnSpPr>
          <p:cNvPr id="15" name="Straight Connector 14"/>
          <p:cNvCxnSpPr/>
          <p:nvPr userDrawn="1"/>
        </p:nvCxnSpPr>
        <p:spPr>
          <a:xfrm>
            <a:off x="729343" y="5122227"/>
            <a:ext cx="911198" cy="0"/>
          </a:xfrm>
          <a:prstGeom prst="line">
            <a:avLst/>
          </a:prstGeom>
          <a:ln w="285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Picture Placeholder 4"/>
          <p:cNvSpPr>
            <a:spLocks noGrp="1"/>
          </p:cNvSpPr>
          <p:nvPr>
            <p:ph type="pic" sz="quarter" idx="15" hasCustomPrompt="1"/>
          </p:nvPr>
        </p:nvSpPr>
        <p:spPr>
          <a:xfrm>
            <a:off x="9986681" y="6869532"/>
            <a:ext cx="3202843" cy="512064"/>
          </a:xfrm>
        </p:spPr>
        <p:txBody>
          <a:bodyPr anchor="ctr" anchorCtr="0">
            <a:noAutofit/>
          </a:bodyPr>
          <a:lstStyle>
            <a:lvl1pPr marL="0" indent="0" algn="ctr">
              <a:buNone/>
              <a:defRPr sz="1600" baseline="0">
                <a:solidFill>
                  <a:schemeClr val="tx1">
                    <a:lumMod val="60000"/>
                    <a:lumOff val="40000"/>
                  </a:schemeClr>
                </a:solidFill>
              </a:defRPr>
            </a:lvl1pPr>
          </a:lstStyle>
          <a:p>
            <a:r>
              <a:rPr lang="en-US" dirty="0"/>
              <a:t>Insert Unit Identifier here (.</a:t>
            </a:r>
            <a:r>
              <a:rPr lang="en-US" dirty="0" err="1"/>
              <a:t>png</a:t>
            </a:r>
            <a:r>
              <a:rPr lang="en-US" dirty="0"/>
              <a:t>)</a:t>
            </a:r>
          </a:p>
        </p:txBody>
      </p:sp>
    </p:spTree>
    <p:extLst>
      <p:ext uri="{BB962C8B-B14F-4D97-AF65-F5344CB8AC3E}">
        <p14:creationId xmlns:p14="http://schemas.microsoft.com/office/powerpoint/2010/main" val="807305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628075" y="9052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25" name="Text Placeholder 24"/>
          <p:cNvSpPr>
            <a:spLocks noGrp="1"/>
          </p:cNvSpPr>
          <p:nvPr>
            <p:ph type="body" sz="quarter" idx="10"/>
          </p:nvPr>
        </p:nvSpPr>
        <p:spPr>
          <a:xfrm>
            <a:off x="628075" y="2487883"/>
            <a:ext cx="12561453" cy="2015552"/>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0" y="7372350"/>
            <a:ext cx="13817600" cy="400052"/>
            <a:chOff x="0" y="7372350"/>
            <a:chExt cx="13817600" cy="400052"/>
          </a:xfrm>
        </p:grpSpPr>
        <p:sp>
          <p:nvSpPr>
            <p:cNvPr id="2" name="Rectangle 1"/>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7" name="Rectangle 6"/>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5924105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0" name="Title Placeholder 1"/>
          <p:cNvSpPr>
            <a:spLocks noGrp="1"/>
          </p:cNvSpPr>
          <p:nvPr>
            <p:ph type="title"/>
          </p:nvPr>
        </p:nvSpPr>
        <p:spPr>
          <a:xfrm>
            <a:off x="628075" y="905259"/>
            <a:ext cx="12561453" cy="1015663"/>
          </a:xfrm>
          <a:prstGeom prst="rect">
            <a:avLst/>
          </a:prstGeom>
        </p:spPr>
        <p:txBody>
          <a:bodyPr vert="horz" lIns="91440" tIns="91440" rIns="91440" bIns="91440" rtlCol="0" anchor="b" anchorCtr="0">
            <a:spAutoFit/>
          </a:bodyPr>
          <a:lstStyle/>
          <a:p>
            <a:r>
              <a:rPr lang="en-US" dirty="0"/>
              <a:t>Headline Copy Goes Here</a:t>
            </a:r>
          </a:p>
        </p:txBody>
      </p:sp>
      <p:grpSp>
        <p:nvGrpSpPr>
          <p:cNvPr id="6" name="Group 5"/>
          <p:cNvGrpSpPr/>
          <p:nvPr userDrawn="1"/>
        </p:nvGrpSpPr>
        <p:grpSpPr>
          <a:xfrm>
            <a:off x="0" y="7372350"/>
            <a:ext cx="13817600" cy="400052"/>
            <a:chOff x="0" y="7372350"/>
            <a:chExt cx="13817600" cy="400052"/>
          </a:xfrm>
        </p:grpSpPr>
        <p:sp>
          <p:nvSpPr>
            <p:cNvPr id="7" name="Rectangle 6"/>
            <p:cNvSpPr/>
            <p:nvPr userDrawn="1"/>
          </p:nvSpPr>
          <p:spPr>
            <a:xfrm>
              <a:off x="0" y="7372350"/>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1"/>
              <a:ext cx="1788557" cy="400050"/>
            </a:xfrm>
            <a:prstGeom prst="rect">
              <a:avLst/>
            </a:prstGeom>
          </p:spPr>
        </p:pic>
        <p:sp>
          <p:nvSpPr>
            <p:cNvPr id="9" name="Rectangle 8"/>
            <p:cNvSpPr/>
            <p:nvPr userDrawn="1"/>
          </p:nvSpPr>
          <p:spPr>
            <a:xfrm>
              <a:off x="0" y="7372351"/>
              <a:ext cx="13817600" cy="4000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257" y="7372352"/>
              <a:ext cx="1788557" cy="400050"/>
            </a:xfrm>
            <a:prstGeom prst="rect">
              <a:avLst/>
            </a:prstGeom>
          </p:spPr>
        </p:pic>
      </p:grpSp>
    </p:spTree>
    <p:extLst>
      <p:ext uri="{BB962C8B-B14F-4D97-AF65-F5344CB8AC3E}">
        <p14:creationId xmlns:p14="http://schemas.microsoft.com/office/powerpoint/2010/main" val="685938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Green">
    <p:bg>
      <p:bgRef idx="1001">
        <a:schemeClr val="bg2"/>
      </p:bgRef>
    </p:bg>
    <p:spTree>
      <p:nvGrpSpPr>
        <p:cNvPr id="1" name=""/>
        <p:cNvGrpSpPr/>
        <p:nvPr/>
      </p:nvGrpSpPr>
      <p:grpSpPr>
        <a:xfrm>
          <a:off x="0" y="0"/>
          <a:ext cx="0" cy="0"/>
          <a:chOff x="0" y="0"/>
          <a:chExt cx="0" cy="0"/>
        </a:xfrm>
      </p:grpSpPr>
      <p:sp>
        <p:nvSpPr>
          <p:cNvPr id="20" name="Title Placeholder 1"/>
          <p:cNvSpPr>
            <a:spLocks noGrp="1"/>
          </p:cNvSpPr>
          <p:nvPr>
            <p:ph type="title" hasCustomPrompt="1"/>
          </p:nvPr>
        </p:nvSpPr>
        <p:spPr>
          <a:xfrm>
            <a:off x="3445328" y="2799373"/>
            <a:ext cx="9744199" cy="1015663"/>
          </a:xfrm>
          <a:prstGeom prst="rect">
            <a:avLst/>
          </a:prstGeom>
        </p:spPr>
        <p:txBody>
          <a:bodyPr vert="horz" wrap="square" lIns="91440" tIns="91440" rIns="91440" bIns="91440" rtlCol="0" anchor="b" anchorCtr="0">
            <a:spAutoFit/>
          </a:bodyPr>
          <a:lstStyle>
            <a:lvl1pPr>
              <a:defRPr>
                <a:solidFill>
                  <a:schemeClr val="tx1"/>
                </a:solidFill>
              </a:defRPr>
            </a:lvl1pPr>
          </a:lstStyle>
          <a:p>
            <a:r>
              <a:rPr lang="en-US" dirty="0"/>
              <a:t>Section Header Goes Here</a:t>
            </a:r>
          </a:p>
        </p:txBody>
      </p:sp>
      <p:sp>
        <p:nvSpPr>
          <p:cNvPr id="7" name="Text Placeholder 24"/>
          <p:cNvSpPr>
            <a:spLocks noGrp="1"/>
          </p:cNvSpPr>
          <p:nvPr>
            <p:ph type="body" sz="quarter" idx="10" hasCustomPrompt="1"/>
          </p:nvPr>
        </p:nvSpPr>
        <p:spPr>
          <a:xfrm>
            <a:off x="3445328" y="4381997"/>
            <a:ext cx="9744199" cy="517065"/>
          </a:xfrm>
        </p:spPr>
        <p:txBody>
          <a:bodyPr wrap="square">
            <a:spAutoFit/>
          </a:bodyPr>
          <a:lstStyle>
            <a:lvl1pPr marL="0" indent="0">
              <a:buNone/>
              <a:defRPr baseline="0">
                <a:solidFill>
                  <a:schemeClr val="tx1"/>
                </a:solidFill>
              </a:defRPr>
            </a:lvl1pPr>
          </a:lstStyle>
          <a:p>
            <a:pPr lvl="0"/>
            <a:r>
              <a:rPr lang="en-US" dirty="0"/>
              <a:t>Section subhead goes here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9831" t="28562" b="11534"/>
          <a:stretch/>
        </p:blipFill>
        <p:spPr>
          <a:xfrm>
            <a:off x="0" y="0"/>
            <a:ext cx="2572932" cy="7772400"/>
          </a:xfrm>
          <a:prstGeom prst="rect">
            <a:avLst/>
          </a:prstGeom>
        </p:spPr>
      </p:pic>
    </p:spTree>
    <p:extLst>
      <p:ext uri="{BB962C8B-B14F-4D97-AF65-F5344CB8AC3E}">
        <p14:creationId xmlns:p14="http://schemas.microsoft.com/office/powerpoint/2010/main" val="157132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075" y="905259"/>
            <a:ext cx="12561453" cy="1015663"/>
          </a:xfrm>
          <a:prstGeom prst="rect">
            <a:avLst/>
          </a:prstGeom>
        </p:spPr>
        <p:txBody>
          <a:bodyPr vert="horz" lIns="91440" tIns="91440" rIns="91440" bIns="91440" rtlCol="0" anchor="b" anchorCtr="0">
            <a:spAutoFit/>
          </a:bodyPr>
          <a:lstStyle/>
          <a:p>
            <a:r>
              <a:rPr lang="en-US" dirty="0"/>
              <a:t>Headline Copy Goes Here</a:t>
            </a:r>
          </a:p>
        </p:txBody>
      </p:sp>
      <p:sp>
        <p:nvSpPr>
          <p:cNvPr id="3" name="Text Placeholder 2"/>
          <p:cNvSpPr>
            <a:spLocks noGrp="1"/>
          </p:cNvSpPr>
          <p:nvPr>
            <p:ph type="body" idx="1"/>
          </p:nvPr>
        </p:nvSpPr>
        <p:spPr>
          <a:xfrm>
            <a:off x="628074" y="2487883"/>
            <a:ext cx="12561453" cy="3093154"/>
          </a:xfrm>
          <a:prstGeom prst="rect">
            <a:avLst/>
          </a:prstGeom>
        </p:spPr>
        <p:txBody>
          <a:bodyPr vert="horz" lIns="91440" tIns="91440" rIns="9144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0"/>
            <a:r>
              <a:rPr lang="en-US" dirty="0"/>
              <a:t>Click to edit Master text styles</a:t>
            </a:r>
          </a:p>
          <a:p>
            <a:pPr lvl="0"/>
            <a:r>
              <a:rPr lang="en-US" dirty="0"/>
              <a:t>Click to edit Master text styles</a:t>
            </a:r>
          </a:p>
          <a:p>
            <a:pPr lvl="0"/>
            <a:r>
              <a:rPr lang="en-US" dirty="0"/>
              <a:t>Click to edit Master text styles</a:t>
            </a:r>
          </a:p>
        </p:txBody>
      </p:sp>
    </p:spTree>
    <p:extLst>
      <p:ext uri="{BB962C8B-B14F-4D97-AF65-F5344CB8AC3E}">
        <p14:creationId xmlns:p14="http://schemas.microsoft.com/office/powerpoint/2010/main" val="3965733437"/>
      </p:ext>
    </p:extLst>
  </p:cSld>
  <p:clrMap bg1="lt1" tx1="dk1" bg2="lt2" tx2="dk2" accent1="accent1" accent2="accent2" accent3="accent3" accent4="accent4" accent5="accent5" accent6="accent6" hlink="hlink" folHlink="folHlink"/>
  <p:sldLayoutIdLst>
    <p:sldLayoutId id="2147483674" r:id="rId1"/>
    <p:sldLayoutId id="2147483678" r:id="rId2"/>
    <p:sldLayoutId id="2147483689" r:id="rId3"/>
    <p:sldLayoutId id="2147483690" r:id="rId4"/>
    <p:sldLayoutId id="2147483665" r:id="rId5"/>
    <p:sldLayoutId id="2147483679" r:id="rId6"/>
    <p:sldLayoutId id="2147483649" r:id="rId7"/>
    <p:sldLayoutId id="2147483666" r:id="rId8"/>
    <p:sldLayoutId id="2147483668" r:id="rId9"/>
    <p:sldLayoutId id="2147483683" r:id="rId10"/>
    <p:sldLayoutId id="2147483687" r:id="rId11"/>
    <p:sldLayoutId id="2147483688" r:id="rId12"/>
    <p:sldLayoutId id="2147483669" r:id="rId13"/>
    <p:sldLayoutId id="2147483650" r:id="rId14"/>
    <p:sldLayoutId id="2147483686" r:id="rId15"/>
    <p:sldLayoutId id="2147483661" r:id="rId16"/>
    <p:sldLayoutId id="2147483680" r:id="rId17"/>
    <p:sldLayoutId id="2147483670" r:id="rId18"/>
    <p:sldLayoutId id="2147483681" r:id="rId19"/>
    <p:sldLayoutId id="2147483691" r:id="rId20"/>
    <p:sldLayoutId id="2147483682" r:id="rId21"/>
    <p:sldLayoutId id="2147483677" r:id="rId22"/>
    <p:sldLayoutId id="2147483692" r:id="rId23"/>
    <p:sldLayoutId id="2147483672" r:id="rId2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699614" rtl="0" eaLnBrk="1" latinLnBrk="0" hangingPunct="1">
        <a:spcBef>
          <a:spcPct val="0"/>
        </a:spcBef>
        <a:buNone/>
        <a:defRPr sz="5400" kern="1200">
          <a:solidFill>
            <a:schemeClr val="tx2"/>
          </a:solidFill>
          <a:latin typeface="+mj-lt"/>
          <a:ea typeface="Century Gothic" charset="0"/>
          <a:cs typeface="Century Gothic" charset="0"/>
        </a:defRPr>
      </a:lvl1pPr>
    </p:titleStyle>
    <p:bodyStyle>
      <a:lvl1pPr marL="524712" indent="-524712" algn="l" defTabSz="699614" rtl="0" eaLnBrk="1" latinLnBrk="0" hangingPunct="1">
        <a:lnSpc>
          <a:spcPct val="120000"/>
        </a:lnSpc>
        <a:spcBef>
          <a:spcPts val="600"/>
        </a:spcBef>
        <a:spcAft>
          <a:spcPts val="600"/>
        </a:spcAft>
        <a:buFont typeface="Arial"/>
        <a:buChar char="•"/>
        <a:defRPr sz="1800" b="0" kern="1200">
          <a:solidFill>
            <a:schemeClr val="tx1"/>
          </a:solidFill>
          <a:latin typeface="+mn-lt"/>
          <a:ea typeface="Franklin Gothic Book" charset="0"/>
          <a:cs typeface="Franklin Gothic Book" charset="0"/>
        </a:defRPr>
      </a:lvl1pPr>
      <a:lvl2pPr marL="1136875" indent="-437261"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2pPr>
      <a:lvl3pPr marL="1749040" indent="-349807"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3pPr>
      <a:lvl4pPr marL="2448655" indent="-349807"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4pPr>
      <a:lvl5pPr marL="3148272" indent="-349807" algn="l" defTabSz="699614" rtl="0" eaLnBrk="1" latinLnBrk="0" hangingPunct="1">
        <a:spcBef>
          <a:spcPct val="20000"/>
        </a:spcBef>
        <a:buFont typeface="Arial"/>
        <a:buChar char="»"/>
        <a:defRPr sz="1648" b="0" kern="1200">
          <a:solidFill>
            <a:schemeClr val="accent6">
              <a:lumMod val="75000"/>
            </a:schemeClr>
          </a:solidFill>
          <a:latin typeface="Franklin Gothic Book" charset="0"/>
          <a:ea typeface="Franklin Gothic Book" charset="0"/>
          <a:cs typeface="Franklin Gothic Book" charset="0"/>
        </a:defRPr>
      </a:lvl5pPr>
      <a:lvl6pPr marL="3847888" indent="-349807" algn="l" defTabSz="699614" rtl="0" eaLnBrk="1" latinLnBrk="0" hangingPunct="1">
        <a:spcBef>
          <a:spcPct val="20000"/>
        </a:spcBef>
        <a:buFont typeface="Arial"/>
        <a:buChar char="•"/>
        <a:defRPr sz="3022" kern="1200">
          <a:solidFill>
            <a:schemeClr val="tx1"/>
          </a:solidFill>
          <a:latin typeface="+mn-lt"/>
          <a:ea typeface="+mn-ea"/>
          <a:cs typeface="+mn-cs"/>
        </a:defRPr>
      </a:lvl6pPr>
      <a:lvl7pPr marL="4547505" indent="-349807" algn="l" defTabSz="699614" rtl="0" eaLnBrk="1" latinLnBrk="0" hangingPunct="1">
        <a:spcBef>
          <a:spcPct val="20000"/>
        </a:spcBef>
        <a:buFont typeface="Arial"/>
        <a:buChar char="•"/>
        <a:defRPr sz="3022" kern="1200">
          <a:solidFill>
            <a:schemeClr val="tx1"/>
          </a:solidFill>
          <a:latin typeface="+mn-lt"/>
          <a:ea typeface="+mn-ea"/>
          <a:cs typeface="+mn-cs"/>
        </a:defRPr>
      </a:lvl7pPr>
      <a:lvl8pPr marL="5247119" indent="-349807" algn="l" defTabSz="699614" rtl="0" eaLnBrk="1" latinLnBrk="0" hangingPunct="1">
        <a:spcBef>
          <a:spcPct val="20000"/>
        </a:spcBef>
        <a:buFont typeface="Arial"/>
        <a:buChar char="•"/>
        <a:defRPr sz="3022" kern="1200">
          <a:solidFill>
            <a:schemeClr val="tx1"/>
          </a:solidFill>
          <a:latin typeface="+mn-lt"/>
          <a:ea typeface="+mn-ea"/>
          <a:cs typeface="+mn-cs"/>
        </a:defRPr>
      </a:lvl8pPr>
      <a:lvl9pPr marL="5946736" indent="-349807" algn="l" defTabSz="699614" rtl="0" eaLnBrk="1" latinLnBrk="0" hangingPunct="1">
        <a:spcBef>
          <a:spcPct val="20000"/>
        </a:spcBef>
        <a:buFont typeface="Arial"/>
        <a:buChar char="•"/>
        <a:defRPr sz="3022" kern="1200">
          <a:solidFill>
            <a:schemeClr val="tx1"/>
          </a:solidFill>
          <a:latin typeface="+mn-lt"/>
          <a:ea typeface="+mn-ea"/>
          <a:cs typeface="+mn-cs"/>
        </a:defRPr>
      </a:lvl9pPr>
    </p:bodyStyle>
    <p:otherStyle>
      <a:defPPr>
        <a:defRPr lang="en-US"/>
      </a:defPPr>
      <a:lvl1pPr marL="0" algn="l" defTabSz="699614" rtl="0" eaLnBrk="1" latinLnBrk="0" hangingPunct="1">
        <a:defRPr sz="2747" kern="1200">
          <a:solidFill>
            <a:schemeClr val="tx1"/>
          </a:solidFill>
          <a:latin typeface="+mn-lt"/>
          <a:ea typeface="+mn-ea"/>
          <a:cs typeface="+mn-cs"/>
        </a:defRPr>
      </a:lvl1pPr>
      <a:lvl2pPr marL="699614" algn="l" defTabSz="699614" rtl="0" eaLnBrk="1" latinLnBrk="0" hangingPunct="1">
        <a:defRPr sz="2747" kern="1200">
          <a:solidFill>
            <a:schemeClr val="tx1"/>
          </a:solidFill>
          <a:latin typeface="+mn-lt"/>
          <a:ea typeface="+mn-ea"/>
          <a:cs typeface="+mn-cs"/>
        </a:defRPr>
      </a:lvl2pPr>
      <a:lvl3pPr marL="1399232" algn="l" defTabSz="699614" rtl="0" eaLnBrk="1" latinLnBrk="0" hangingPunct="1">
        <a:defRPr sz="2747" kern="1200">
          <a:solidFill>
            <a:schemeClr val="tx1"/>
          </a:solidFill>
          <a:latin typeface="+mn-lt"/>
          <a:ea typeface="+mn-ea"/>
          <a:cs typeface="+mn-cs"/>
        </a:defRPr>
      </a:lvl3pPr>
      <a:lvl4pPr marL="2098847" algn="l" defTabSz="699614" rtl="0" eaLnBrk="1" latinLnBrk="0" hangingPunct="1">
        <a:defRPr sz="2747" kern="1200">
          <a:solidFill>
            <a:schemeClr val="tx1"/>
          </a:solidFill>
          <a:latin typeface="+mn-lt"/>
          <a:ea typeface="+mn-ea"/>
          <a:cs typeface="+mn-cs"/>
        </a:defRPr>
      </a:lvl4pPr>
      <a:lvl5pPr marL="2798465" algn="l" defTabSz="699614" rtl="0" eaLnBrk="1" latinLnBrk="0" hangingPunct="1">
        <a:defRPr sz="2747" kern="1200">
          <a:solidFill>
            <a:schemeClr val="tx1"/>
          </a:solidFill>
          <a:latin typeface="+mn-lt"/>
          <a:ea typeface="+mn-ea"/>
          <a:cs typeface="+mn-cs"/>
        </a:defRPr>
      </a:lvl5pPr>
      <a:lvl6pPr marL="3498080" algn="l" defTabSz="699614" rtl="0" eaLnBrk="1" latinLnBrk="0" hangingPunct="1">
        <a:defRPr sz="2747" kern="1200">
          <a:solidFill>
            <a:schemeClr val="tx1"/>
          </a:solidFill>
          <a:latin typeface="+mn-lt"/>
          <a:ea typeface="+mn-ea"/>
          <a:cs typeface="+mn-cs"/>
        </a:defRPr>
      </a:lvl6pPr>
      <a:lvl7pPr marL="4197695" algn="l" defTabSz="699614" rtl="0" eaLnBrk="1" latinLnBrk="0" hangingPunct="1">
        <a:defRPr sz="2747" kern="1200">
          <a:solidFill>
            <a:schemeClr val="tx1"/>
          </a:solidFill>
          <a:latin typeface="+mn-lt"/>
          <a:ea typeface="+mn-ea"/>
          <a:cs typeface="+mn-cs"/>
        </a:defRPr>
      </a:lvl7pPr>
      <a:lvl8pPr marL="4897312" algn="l" defTabSz="699614" rtl="0" eaLnBrk="1" latinLnBrk="0" hangingPunct="1">
        <a:defRPr sz="2747" kern="1200">
          <a:solidFill>
            <a:schemeClr val="tx1"/>
          </a:solidFill>
          <a:latin typeface="+mn-lt"/>
          <a:ea typeface="+mn-ea"/>
          <a:cs typeface="+mn-cs"/>
        </a:defRPr>
      </a:lvl8pPr>
      <a:lvl9pPr marL="5596926" algn="l" defTabSz="699614" rtl="0" eaLnBrk="1" latinLnBrk="0" hangingPunct="1">
        <a:defRPr sz="2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techterms.com/definition/x86" TargetMode="External"/><Relationship Id="rId2" Type="http://schemas.openxmlformats.org/officeDocument/2006/relationships/hyperlink" Target="https://techterms.com/definition/architecture"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techterms.com/definition/stack"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www.techopedia.com/definition/22851/software-visualizatio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www.gkc.org.uk/msc-se-2017/01-program-comprehension.pdf"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hebjorn/pydeps"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theverge.com/2019/2/19/18229397/uber-gm-cruise-av-visualization-open-source" TargetMode="External"/><Relationship Id="rId2" Type="http://schemas.openxmlformats.org/officeDocument/2006/relationships/slideLayout" Target="../slideLayouts/slideLayout7.xml"/><Relationship Id="rId1" Type="http://schemas.openxmlformats.org/officeDocument/2006/relationships/video" Target="https://www.youtube.com/embed/MqUbdd7ae54?feature=oembed" TargetMode="Externa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hyperlink" Target="https://techterms.com/definition/assembly_language" TargetMode="External"/><Relationship Id="rId7" Type="http://schemas.openxmlformats.org/officeDocument/2006/relationships/hyperlink" Target="https://faculty.washington.edu/ajko/books/cooperative-software-development/comprehension.html" TargetMode="External"/><Relationship Id="rId2" Type="http://schemas.openxmlformats.org/officeDocument/2006/relationships/hyperlink" Target="https://www.computerhope.com/jargon/p/punccard.htm" TargetMode="External"/><Relationship Id="rId1" Type="http://schemas.openxmlformats.org/officeDocument/2006/relationships/slideLayout" Target="../slideLayouts/slideLayout7.xml"/><Relationship Id="rId6" Type="http://schemas.openxmlformats.org/officeDocument/2006/relationships/hyperlink" Target="https://www.pullrequest.com/blog/create-a-programming-style-guide/" TargetMode="External"/><Relationship Id="rId5" Type="http://schemas.openxmlformats.org/officeDocument/2006/relationships/hyperlink" Target="https://www.chaseadams.io/most-common-programming-case-types/" TargetMode="External"/><Relationship Id="rId4" Type="http://schemas.openxmlformats.org/officeDocument/2006/relationships/hyperlink" Target="https://www.tutorialspoint.com/assembly_programming/assembly_introduction.ht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faculty.washington.edu/ajko/books/cooperative-software-development/comprehension.html"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computerscience.gcse.guru/glossary/low-level-languages" TargetMode="Externa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hyperlink" Target="https://www.computerscience.gcse.guru/glossary/high-level-language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71789" y="2695562"/>
            <a:ext cx="13233679" cy="1015663"/>
          </a:xfrm>
        </p:spPr>
        <p:txBody>
          <a:bodyPr/>
          <a:lstStyle/>
          <a:p>
            <a:r>
              <a:rPr lang="en-US" sz="5400" dirty="0"/>
              <a:t>Program comprehension/understanding</a:t>
            </a:r>
          </a:p>
        </p:txBody>
      </p:sp>
      <p:sp>
        <p:nvSpPr>
          <p:cNvPr id="3" name="Text Placeholder 2"/>
          <p:cNvSpPr>
            <a:spLocks noGrp="1"/>
          </p:cNvSpPr>
          <p:nvPr>
            <p:ph type="body" sz="quarter" idx="12"/>
          </p:nvPr>
        </p:nvSpPr>
        <p:spPr>
          <a:xfrm>
            <a:off x="628074" y="5148247"/>
            <a:ext cx="12561452" cy="923330"/>
          </a:xfrm>
        </p:spPr>
        <p:txBody>
          <a:bodyPr/>
          <a:lstStyle/>
          <a:p>
            <a:pPr>
              <a:lnSpc>
                <a:spcPct val="100000"/>
              </a:lnSpc>
              <a:spcBef>
                <a:spcPts val="0"/>
              </a:spcBef>
              <a:spcAft>
                <a:spcPts val="0"/>
              </a:spcAft>
            </a:pPr>
            <a:r>
              <a:rPr lang="en-US" dirty="0"/>
              <a:t>Brent Staab – P1</a:t>
            </a:r>
          </a:p>
          <a:p>
            <a:pPr>
              <a:lnSpc>
                <a:spcPct val="100000"/>
              </a:lnSpc>
              <a:spcBef>
                <a:spcPts val="0"/>
              </a:spcBef>
              <a:spcAft>
                <a:spcPts val="0"/>
              </a:spcAft>
            </a:pPr>
            <a:r>
              <a:rPr lang="en-US" dirty="0"/>
              <a:t>CS 515-801</a:t>
            </a:r>
          </a:p>
          <a:p>
            <a:pPr>
              <a:lnSpc>
                <a:spcPct val="100000"/>
              </a:lnSpc>
              <a:spcBef>
                <a:spcPts val="0"/>
              </a:spcBef>
              <a:spcAft>
                <a:spcPts val="0"/>
              </a:spcAft>
            </a:pPr>
            <a:r>
              <a:rPr lang="en-US" dirty="0"/>
              <a:t>Spring 2020</a:t>
            </a:r>
          </a:p>
        </p:txBody>
      </p:sp>
    </p:spTree>
    <p:extLst>
      <p:ext uri="{BB962C8B-B14F-4D97-AF65-F5344CB8AC3E}">
        <p14:creationId xmlns:p14="http://schemas.microsoft.com/office/powerpoint/2010/main" val="14580842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4" y="241832"/>
            <a:ext cx="12561453" cy="1015663"/>
          </a:xfrm>
        </p:spPr>
        <p:txBody>
          <a:bodyPr/>
          <a:lstStyle/>
          <a:p>
            <a:r>
              <a:rPr lang="en-US" dirty="0"/>
              <a:t>Punch Cards</a:t>
            </a:r>
          </a:p>
        </p:txBody>
      </p:sp>
      <p:pic>
        <p:nvPicPr>
          <p:cNvPr id="5" name="Picture 2" descr="Related image">
            <a:extLst>
              <a:ext uri="{FF2B5EF4-FFF2-40B4-BE49-F238E27FC236}">
                <a16:creationId xmlns:a16="http://schemas.microsoft.com/office/drawing/2014/main" id="{E34F240A-C264-4505-A3F6-E14BB8860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5551" y="3758219"/>
            <a:ext cx="3521262" cy="26409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19964C5-F1FD-40B0-8B56-B66B5D3FC3C8}"/>
              </a:ext>
            </a:extLst>
          </p:cNvPr>
          <p:cNvPicPr>
            <a:picLocks noChangeAspect="1"/>
          </p:cNvPicPr>
          <p:nvPr/>
        </p:nvPicPr>
        <p:blipFill>
          <a:blip r:embed="rId3"/>
          <a:stretch>
            <a:fillRect/>
          </a:stretch>
        </p:blipFill>
        <p:spPr>
          <a:xfrm>
            <a:off x="628074" y="3758219"/>
            <a:ext cx="6074176" cy="2640946"/>
          </a:xfrm>
          <a:prstGeom prst="rect">
            <a:avLst/>
          </a:prstGeom>
        </p:spPr>
      </p:pic>
      <p:sp>
        <p:nvSpPr>
          <p:cNvPr id="16" name="TextBox 15">
            <a:extLst>
              <a:ext uri="{FF2B5EF4-FFF2-40B4-BE49-F238E27FC236}">
                <a16:creationId xmlns:a16="http://schemas.microsoft.com/office/drawing/2014/main" id="{59700EC5-19DD-4112-AF47-14C2C1CCB5B3}"/>
              </a:ext>
            </a:extLst>
          </p:cNvPr>
          <p:cNvSpPr txBox="1"/>
          <p:nvPr/>
        </p:nvSpPr>
        <p:spPr>
          <a:xfrm>
            <a:off x="1018955" y="1515679"/>
            <a:ext cx="11779689" cy="1938992"/>
          </a:xfrm>
          <a:prstGeom prst="rect">
            <a:avLst/>
          </a:prstGeom>
          <a:noFill/>
        </p:spPr>
        <p:txBody>
          <a:bodyPr wrap="square" numCol="1" rtlCol="0">
            <a:spAutoFit/>
          </a:bodyPr>
          <a:lstStyle/>
          <a:p>
            <a:pPr marL="342900" indent="-342900">
              <a:buFont typeface="Arial" panose="020B0604020202020204" pitchFamily="34" charset="0"/>
              <a:buChar char="•"/>
            </a:pPr>
            <a:r>
              <a:rPr lang="en-US" dirty="0"/>
              <a:t>Punch cards are generally a stiff piece paper where holes punched in predefined locations represent computer data and instructions [1].  </a:t>
            </a:r>
          </a:p>
          <a:p>
            <a:pPr marL="342900" indent="-342900">
              <a:buFont typeface="Arial" panose="020B0604020202020204" pitchFamily="34" charset="0"/>
              <a:buChar char="•"/>
            </a:pPr>
            <a:r>
              <a:rPr lang="en-US" dirty="0"/>
              <a:t>One or more cards, in a specific sequence, represent a program or a task to be accomplished.  </a:t>
            </a:r>
          </a:p>
          <a:p>
            <a:pPr marL="342900" indent="-342900">
              <a:buFont typeface="Arial" panose="020B0604020202020204" pitchFamily="34" charset="0"/>
              <a:buChar char="•"/>
            </a:pPr>
            <a:r>
              <a:rPr lang="en-US" dirty="0"/>
              <a:t>The cards are fed into the machine via a dedicated reader which converts the pattern of holes into a digital representation.</a:t>
            </a:r>
          </a:p>
          <a:p>
            <a:endParaRPr lang="en-US" dirty="0"/>
          </a:p>
        </p:txBody>
      </p:sp>
    </p:spTree>
    <p:extLst>
      <p:ext uri="{BB962C8B-B14F-4D97-AF65-F5344CB8AC3E}">
        <p14:creationId xmlns:p14="http://schemas.microsoft.com/office/powerpoint/2010/main" val="7661120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4" y="241832"/>
            <a:ext cx="12561453" cy="1015663"/>
          </a:xfrm>
        </p:spPr>
        <p:txBody>
          <a:bodyPr/>
          <a:lstStyle/>
          <a:p>
            <a:r>
              <a:rPr lang="en-US" dirty="0"/>
              <a:t>Assembly language</a:t>
            </a:r>
          </a:p>
        </p:txBody>
      </p:sp>
      <p:sp>
        <p:nvSpPr>
          <p:cNvPr id="16" name="TextBox 15">
            <a:extLst>
              <a:ext uri="{FF2B5EF4-FFF2-40B4-BE49-F238E27FC236}">
                <a16:creationId xmlns:a16="http://schemas.microsoft.com/office/drawing/2014/main" id="{59700EC5-19DD-4112-AF47-14C2C1CCB5B3}"/>
              </a:ext>
            </a:extLst>
          </p:cNvPr>
          <p:cNvSpPr txBox="1"/>
          <p:nvPr/>
        </p:nvSpPr>
        <p:spPr>
          <a:xfrm>
            <a:off x="1018956" y="1685597"/>
            <a:ext cx="11779689" cy="5016758"/>
          </a:xfrm>
          <a:prstGeom prst="rect">
            <a:avLst/>
          </a:prstGeom>
          <a:noFill/>
        </p:spPr>
        <p:txBody>
          <a:bodyPr wrap="square" numCol="1" rtlCol="0">
            <a:spAutoFit/>
          </a:bodyPr>
          <a:lstStyle/>
          <a:p>
            <a:r>
              <a:rPr lang="en-US" dirty="0"/>
              <a:t>An assembly language is a low-level programming language designed for a specific family of processor.  It represents various instructions in symbolic code which is more understandable to humans[3].</a:t>
            </a:r>
          </a:p>
          <a:p>
            <a:endParaRPr lang="en-US" dirty="0"/>
          </a:p>
          <a:p>
            <a:r>
              <a:rPr lang="en-US" dirty="0"/>
              <a:t>While assembly languages differ between processor </a:t>
            </a:r>
            <a:r>
              <a:rPr lang="en-US" dirty="0">
                <a:hlinkClick r:id="rId2"/>
              </a:rPr>
              <a:t>architectures</a:t>
            </a:r>
            <a:r>
              <a:rPr lang="en-US" dirty="0"/>
              <a:t>, they often include similar instructions and operators. Below are some examples of instructions supported by </a:t>
            </a:r>
            <a:r>
              <a:rPr lang="en-US" dirty="0">
                <a:hlinkClick r:id="rId3"/>
              </a:rPr>
              <a:t>x86</a:t>
            </a:r>
            <a:r>
              <a:rPr lang="en-US" dirty="0"/>
              <a:t> processors.</a:t>
            </a:r>
          </a:p>
          <a:p>
            <a:endParaRPr lang="en-US" dirty="0"/>
          </a:p>
          <a:p>
            <a:pPr marL="342900" indent="-342900">
              <a:buFont typeface="Arial" panose="020B0604020202020204" pitchFamily="34" charset="0"/>
              <a:buChar char="•"/>
            </a:pPr>
            <a:r>
              <a:rPr lang="en-US" dirty="0"/>
              <a:t>MOV - move data from one location to another</a:t>
            </a:r>
          </a:p>
          <a:p>
            <a:pPr marL="342900" indent="-342900">
              <a:buFont typeface="Arial" panose="020B0604020202020204" pitchFamily="34" charset="0"/>
              <a:buChar char="•"/>
            </a:pPr>
            <a:r>
              <a:rPr lang="en-US" dirty="0"/>
              <a:t>ADD - add two values</a:t>
            </a:r>
          </a:p>
          <a:p>
            <a:pPr marL="342900" indent="-342900">
              <a:buFont typeface="Arial" panose="020B0604020202020204" pitchFamily="34" charset="0"/>
              <a:buChar char="•"/>
            </a:pPr>
            <a:r>
              <a:rPr lang="en-US" dirty="0"/>
              <a:t>SUB - subtract a value from another value</a:t>
            </a:r>
          </a:p>
          <a:p>
            <a:pPr marL="342900" indent="-342900">
              <a:buFont typeface="Arial" panose="020B0604020202020204" pitchFamily="34" charset="0"/>
              <a:buChar char="•"/>
            </a:pPr>
            <a:r>
              <a:rPr lang="en-US" dirty="0"/>
              <a:t>PUSH - push data onto a </a:t>
            </a:r>
            <a:r>
              <a:rPr lang="en-US" dirty="0">
                <a:hlinkClick r:id="rId4"/>
              </a:rPr>
              <a:t>stack</a:t>
            </a:r>
            <a:endParaRPr lang="en-US" dirty="0"/>
          </a:p>
          <a:p>
            <a:pPr marL="342900" indent="-342900">
              <a:buFont typeface="Arial" panose="020B0604020202020204" pitchFamily="34" charset="0"/>
              <a:buChar char="•"/>
            </a:pPr>
            <a:r>
              <a:rPr lang="en-US" dirty="0"/>
              <a:t>POP - pop data from a stack</a:t>
            </a:r>
          </a:p>
          <a:p>
            <a:pPr marL="342900" indent="-342900">
              <a:buFont typeface="Arial" panose="020B0604020202020204" pitchFamily="34" charset="0"/>
              <a:buChar char="•"/>
            </a:pPr>
            <a:r>
              <a:rPr lang="en-US" dirty="0"/>
              <a:t>JMP - jump to another location</a:t>
            </a:r>
          </a:p>
          <a:p>
            <a:pPr marL="342900" indent="-342900">
              <a:buFont typeface="Arial" panose="020B0604020202020204" pitchFamily="34" charset="0"/>
              <a:buChar char="•"/>
            </a:pPr>
            <a:r>
              <a:rPr lang="en-US" dirty="0"/>
              <a:t>INT - interrupt a process</a:t>
            </a:r>
          </a:p>
          <a:p>
            <a:pPr marL="342900" indent="-342900">
              <a:buFont typeface="Arial" panose="020B0604020202020204" pitchFamily="34" charset="0"/>
              <a:buChar char="•"/>
            </a:pPr>
            <a:endParaRPr lang="en-US" dirty="0"/>
          </a:p>
          <a:p>
            <a:r>
              <a:rPr lang="en-US" dirty="0">
                <a:highlight>
                  <a:srgbClr val="FFFF00"/>
                </a:highlight>
              </a:rPr>
              <a:t>BSTAAB – Need to rewrite in my own words</a:t>
            </a:r>
          </a:p>
        </p:txBody>
      </p:sp>
      <p:sp>
        <p:nvSpPr>
          <p:cNvPr id="4" name="TextBox 3">
            <a:extLst>
              <a:ext uri="{FF2B5EF4-FFF2-40B4-BE49-F238E27FC236}">
                <a16:creationId xmlns:a16="http://schemas.microsoft.com/office/drawing/2014/main" id="{4D0B5954-9B9D-477A-B58F-6DD8945B1087}"/>
              </a:ext>
            </a:extLst>
          </p:cNvPr>
          <p:cNvSpPr txBox="1"/>
          <p:nvPr/>
        </p:nvSpPr>
        <p:spPr>
          <a:xfrm>
            <a:off x="12610681" y="1798655"/>
            <a:ext cx="184731" cy="400110"/>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5D617B71-2F3D-432D-B843-85C01F4AC661}"/>
              </a:ext>
            </a:extLst>
          </p:cNvPr>
          <p:cNvPicPr>
            <a:picLocks noChangeAspect="1"/>
          </p:cNvPicPr>
          <p:nvPr/>
        </p:nvPicPr>
        <p:blipFill>
          <a:blip r:embed="rId5"/>
          <a:stretch>
            <a:fillRect/>
          </a:stretch>
        </p:blipFill>
        <p:spPr>
          <a:xfrm>
            <a:off x="8229917" y="3886200"/>
            <a:ext cx="4227075" cy="2595880"/>
          </a:xfrm>
          <a:prstGeom prst="rect">
            <a:avLst/>
          </a:prstGeom>
        </p:spPr>
      </p:pic>
    </p:spTree>
    <p:extLst>
      <p:ext uri="{BB962C8B-B14F-4D97-AF65-F5344CB8AC3E}">
        <p14:creationId xmlns:p14="http://schemas.microsoft.com/office/powerpoint/2010/main" val="7736272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2" y="241832"/>
            <a:ext cx="12561453" cy="1015663"/>
          </a:xfrm>
        </p:spPr>
        <p:txBody>
          <a:bodyPr/>
          <a:lstStyle/>
          <a:p>
            <a:r>
              <a:rPr lang="en-US" dirty="0"/>
              <a:t>High-level languages (HLL)</a:t>
            </a:r>
          </a:p>
        </p:txBody>
      </p:sp>
      <p:sp>
        <p:nvSpPr>
          <p:cNvPr id="16" name="TextBox 15">
            <a:extLst>
              <a:ext uri="{FF2B5EF4-FFF2-40B4-BE49-F238E27FC236}">
                <a16:creationId xmlns:a16="http://schemas.microsoft.com/office/drawing/2014/main" id="{59700EC5-19DD-4112-AF47-14C2C1CCB5B3}"/>
              </a:ext>
            </a:extLst>
          </p:cNvPr>
          <p:cNvSpPr txBox="1"/>
          <p:nvPr/>
        </p:nvSpPr>
        <p:spPr>
          <a:xfrm>
            <a:off x="1018955" y="1769679"/>
            <a:ext cx="5889845" cy="378565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numCol="1" rtlCol="0">
            <a:spAutoFit/>
          </a:bodyPr>
          <a:lstStyle/>
          <a:p>
            <a:pPr marL="342900" indent="-342900">
              <a:buFont typeface="Arial" panose="020B0604020202020204" pitchFamily="34" charset="0"/>
              <a:buChar char="•"/>
            </a:pPr>
            <a:r>
              <a:rPr lang="en-US" dirty="0"/>
              <a:t>Advantages</a:t>
            </a:r>
          </a:p>
          <a:p>
            <a:pPr marL="852192" lvl="1" indent="-342900">
              <a:buFont typeface="Arial" panose="020B0604020202020204" pitchFamily="34" charset="0"/>
              <a:buChar char="•"/>
            </a:pPr>
            <a:r>
              <a:rPr lang="en-US" dirty="0"/>
              <a:t>Programmer friendly language.</a:t>
            </a:r>
          </a:p>
          <a:p>
            <a:pPr marL="852192" lvl="1" indent="-342900">
              <a:buFont typeface="Arial" panose="020B0604020202020204" pitchFamily="34" charset="0"/>
              <a:buChar char="•"/>
            </a:pPr>
            <a:r>
              <a:rPr lang="en-US" dirty="0"/>
              <a:t>Easier to understand, debug and maintain</a:t>
            </a:r>
          </a:p>
          <a:p>
            <a:pPr marL="852192" lvl="1" indent="-342900">
              <a:buFont typeface="Arial" panose="020B0604020202020204" pitchFamily="34" charset="0"/>
              <a:buChar char="•"/>
            </a:pPr>
            <a:r>
              <a:rPr lang="en-US" dirty="0"/>
              <a:t>Not machine dependent, </a:t>
            </a:r>
          </a:p>
          <a:p>
            <a:pPr marL="1361486" lvl="2" indent="-342900">
              <a:buFont typeface="Arial" panose="020B0604020202020204" pitchFamily="34" charset="0"/>
              <a:buChar char="•"/>
            </a:pPr>
            <a:r>
              <a:rPr lang="en-US" dirty="0"/>
              <a:t>Is portable.</a:t>
            </a:r>
            <a:br>
              <a:rPr lang="en-US" dirty="0"/>
            </a:br>
            <a:endParaRPr lang="en-US" dirty="0"/>
          </a:p>
          <a:p>
            <a:pPr marL="342900" indent="-342900">
              <a:buFont typeface="Arial" panose="020B0604020202020204" pitchFamily="34" charset="0"/>
              <a:buChar char="•"/>
            </a:pPr>
            <a:r>
              <a:rPr lang="en-US" dirty="0"/>
              <a:t>Disadvantages</a:t>
            </a:r>
          </a:p>
          <a:p>
            <a:pPr marL="852192" lvl="1" indent="-342900">
              <a:buFont typeface="Arial" panose="020B0604020202020204" pitchFamily="34" charset="0"/>
              <a:buChar char="•"/>
            </a:pPr>
            <a:r>
              <a:rPr lang="en-US" dirty="0"/>
              <a:t>Not optimized for a specific machine</a:t>
            </a:r>
          </a:p>
          <a:p>
            <a:pPr marL="1361486" lvl="2" indent="-342900">
              <a:buFont typeface="Arial" panose="020B0604020202020204" pitchFamily="34" charset="0"/>
              <a:buChar char="•"/>
            </a:pPr>
            <a:r>
              <a:rPr lang="en-US" dirty="0"/>
              <a:t>Generally slower than LLL</a:t>
            </a:r>
          </a:p>
          <a:p>
            <a:pPr marL="852192" lvl="1" indent="-342900">
              <a:buFont typeface="Arial" panose="020B0604020202020204" pitchFamily="34" charset="0"/>
              <a:buChar char="•"/>
            </a:pPr>
            <a:r>
              <a:rPr lang="en-US" dirty="0"/>
              <a:t>It needs compiler or interpreter for </a:t>
            </a:r>
            <a:br>
              <a:rPr lang="en-US" dirty="0"/>
            </a:br>
            <a:r>
              <a:rPr lang="en-US" dirty="0"/>
              <a:t>translation.</a:t>
            </a:r>
          </a:p>
          <a:p>
            <a:endParaRPr lang="en-US" dirty="0"/>
          </a:p>
        </p:txBody>
      </p:sp>
      <p:pic>
        <p:nvPicPr>
          <p:cNvPr id="3" name="Picture 2">
            <a:extLst>
              <a:ext uri="{FF2B5EF4-FFF2-40B4-BE49-F238E27FC236}">
                <a16:creationId xmlns:a16="http://schemas.microsoft.com/office/drawing/2014/main" id="{8C3B1F90-05D8-4A77-969C-F0D5D7E8A51E}"/>
              </a:ext>
            </a:extLst>
          </p:cNvPr>
          <p:cNvPicPr>
            <a:picLocks noChangeAspect="1"/>
          </p:cNvPicPr>
          <p:nvPr/>
        </p:nvPicPr>
        <p:blipFill>
          <a:blip r:embed="rId2"/>
          <a:stretch>
            <a:fillRect/>
          </a:stretch>
        </p:blipFill>
        <p:spPr>
          <a:xfrm>
            <a:off x="7138753" y="1769679"/>
            <a:ext cx="5659891" cy="371379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8168904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Style Guide</a:t>
            </a:r>
          </a:p>
        </p:txBody>
      </p:sp>
      <p:sp>
        <p:nvSpPr>
          <p:cNvPr id="3" name="Text Placeholder 2"/>
          <p:cNvSpPr>
            <a:spLocks noGrp="1"/>
          </p:cNvSpPr>
          <p:nvPr>
            <p:ph type="body" sz="quarter" idx="10"/>
          </p:nvPr>
        </p:nvSpPr>
        <p:spPr>
          <a:xfrm>
            <a:off x="628073" y="1198907"/>
            <a:ext cx="12561453" cy="4888005"/>
          </a:xfrm>
        </p:spPr>
        <p:txBody>
          <a:bodyPr/>
          <a:lstStyle/>
          <a:p>
            <a:r>
              <a:rPr lang="en-US" dirty="0"/>
              <a:t>A style guide is set of rules or conventions used when writing source code for a computer program.  </a:t>
            </a:r>
          </a:p>
          <a:p>
            <a:r>
              <a:rPr lang="en-US" dirty="0"/>
              <a:t>The objective of a style guide is to have code created by a group or company look like it was written by a single person, regardless of the number of contributors.</a:t>
            </a:r>
          </a:p>
          <a:p>
            <a:r>
              <a:rPr lang="en-US" dirty="0"/>
              <a:t>Having common conventions makes the code uniform and easier to understand.</a:t>
            </a:r>
          </a:p>
          <a:p>
            <a:r>
              <a:rPr lang="en-US" dirty="0"/>
              <a:t>Items commonly seen in a style guide</a:t>
            </a:r>
          </a:p>
          <a:p>
            <a:pPr lvl="1"/>
            <a:r>
              <a:rPr lang="en-US" dirty="0"/>
              <a:t>Indention</a:t>
            </a:r>
          </a:p>
          <a:p>
            <a:pPr lvl="1"/>
            <a:r>
              <a:rPr lang="en-US" dirty="0"/>
              <a:t>White space around operators</a:t>
            </a:r>
          </a:p>
          <a:p>
            <a:pPr lvl="1"/>
            <a:r>
              <a:rPr lang="en-US" dirty="0"/>
              <a:t>Variable naming</a:t>
            </a:r>
          </a:p>
          <a:p>
            <a:pPr lvl="1"/>
            <a:r>
              <a:rPr lang="en-US" dirty="0"/>
              <a:t>Vertical alignment </a:t>
            </a:r>
          </a:p>
          <a:p>
            <a:pPr lvl="1"/>
            <a:r>
              <a:rPr lang="en-US" dirty="0"/>
              <a:t>Comments</a:t>
            </a:r>
          </a:p>
          <a:p>
            <a:pPr lvl="1"/>
            <a:r>
              <a:rPr lang="en-US" dirty="0"/>
              <a:t>File/folder naming &amp; hierarchy</a:t>
            </a:r>
          </a:p>
          <a:p>
            <a:pPr lvl="1"/>
            <a:r>
              <a:rPr lang="en-US" dirty="0"/>
              <a:t>Etc.</a:t>
            </a:r>
          </a:p>
        </p:txBody>
      </p:sp>
    </p:spTree>
    <p:extLst>
      <p:ext uri="{BB962C8B-B14F-4D97-AF65-F5344CB8AC3E}">
        <p14:creationId xmlns:p14="http://schemas.microsoft.com/office/powerpoint/2010/main" val="8941666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2" y="191489"/>
            <a:ext cx="12561453" cy="738664"/>
          </a:xfrm>
        </p:spPr>
        <p:txBody>
          <a:bodyPr/>
          <a:lstStyle/>
          <a:p>
            <a:r>
              <a:rPr lang="en-US" sz="3600" dirty="0"/>
              <a:t>Format - Indention</a:t>
            </a:r>
          </a:p>
        </p:txBody>
      </p:sp>
      <p:sp>
        <p:nvSpPr>
          <p:cNvPr id="3" name="Text Placeholder 2"/>
          <p:cNvSpPr>
            <a:spLocks noGrp="1"/>
          </p:cNvSpPr>
          <p:nvPr>
            <p:ph type="body" sz="quarter" idx="10"/>
          </p:nvPr>
        </p:nvSpPr>
        <p:spPr>
          <a:xfrm>
            <a:off x="628071" y="879864"/>
            <a:ext cx="12561453" cy="6314756"/>
          </a:xfrm>
        </p:spPr>
        <p:txBody>
          <a:bodyPr/>
          <a:lstStyle/>
          <a:p>
            <a:pPr>
              <a:spcBef>
                <a:spcPts val="0"/>
              </a:spcBef>
              <a:spcAft>
                <a:spcPts val="0"/>
              </a:spcAft>
            </a:pPr>
            <a:r>
              <a:rPr lang="en-US" dirty="0"/>
              <a:t>Indention</a:t>
            </a:r>
          </a:p>
          <a:p>
            <a:pPr lvl="1">
              <a:spcAft>
                <a:spcPts val="0"/>
              </a:spcAft>
            </a:pPr>
            <a:r>
              <a:rPr lang="en-US" dirty="0"/>
              <a:t>Used to convey structure or the link between flow control	</a:t>
            </a:r>
          </a:p>
          <a:p>
            <a:pPr lvl="1">
              <a:spcAft>
                <a:spcPts val="0"/>
              </a:spcAft>
            </a:pPr>
            <a:r>
              <a:rPr lang="en-US" dirty="0"/>
              <a:t>Tabs vs Spaces, pick one </a:t>
            </a:r>
          </a:p>
          <a:p>
            <a:pPr lvl="1">
              <a:spcAft>
                <a:spcPts val="0"/>
              </a:spcAft>
            </a:pPr>
            <a:r>
              <a:rPr lang="en-US" dirty="0" err="1"/>
              <a:t>Miara</a:t>
            </a:r>
            <a:r>
              <a:rPr lang="en-US" dirty="0"/>
              <a:t> and others evaluated how different indentation spaces (0, 2, 4, or 6 white spaces) affect comprehensibility. </a:t>
            </a:r>
            <a:br>
              <a:rPr lang="en-US" dirty="0"/>
            </a:br>
            <a:r>
              <a:rPr lang="en-US" dirty="0"/>
              <a:t>They found that indentation of 2 to 4 white spaces was most beneficial for program comprehension. </a:t>
            </a:r>
            <a:br>
              <a:rPr lang="en-US" dirty="0"/>
            </a:br>
            <a:endParaRPr lang="en-US" dirty="0"/>
          </a:p>
          <a:p>
            <a:pPr>
              <a:spcBef>
                <a:spcPts val="0"/>
              </a:spcBef>
              <a:spcAft>
                <a:spcPts val="0"/>
              </a:spcAft>
            </a:pPr>
            <a:r>
              <a:rPr lang="en-US" dirty="0"/>
              <a:t>Case</a:t>
            </a:r>
          </a:p>
          <a:p>
            <a:pPr lvl="1">
              <a:spcAft>
                <a:spcPts val="0"/>
              </a:spcAft>
            </a:pPr>
            <a:r>
              <a:rPr lang="en-US" dirty="0"/>
              <a:t>Defines how variables with compound names are represented</a:t>
            </a:r>
          </a:p>
          <a:p>
            <a:pPr lvl="1">
              <a:spcAft>
                <a:spcPts val="0"/>
              </a:spcAft>
            </a:pPr>
            <a:r>
              <a:rPr lang="en-US" dirty="0"/>
              <a:t>There are a variety of styles to choose from</a:t>
            </a:r>
          </a:p>
          <a:p>
            <a:pPr lvl="2">
              <a:spcAft>
                <a:spcPts val="0"/>
              </a:spcAft>
            </a:pPr>
            <a:r>
              <a:rPr lang="en-US" sz="1400" b="1" dirty="0"/>
              <a:t>camelCase: </a:t>
            </a:r>
            <a:r>
              <a:rPr lang="en-US" sz="1400" dirty="0"/>
              <a:t>First letter is lowercase, then the first letter of every new word is capitalized and is compounded with the previous word.</a:t>
            </a:r>
          </a:p>
          <a:p>
            <a:pPr lvl="2">
              <a:spcAft>
                <a:spcPts val="0"/>
              </a:spcAft>
            </a:pPr>
            <a:r>
              <a:rPr lang="en-US" sz="1400" b="1" dirty="0" err="1"/>
              <a:t>UpperCamelCase</a:t>
            </a:r>
            <a:r>
              <a:rPr lang="en-US" sz="1400" b="1" dirty="0"/>
              <a:t> (a.k.a. </a:t>
            </a:r>
            <a:r>
              <a:rPr lang="en-US" sz="1400" b="1" dirty="0" err="1"/>
              <a:t>PascalCase</a:t>
            </a:r>
            <a:r>
              <a:rPr lang="en-US" sz="1400" b="1" dirty="0"/>
              <a:t>): </a:t>
            </a:r>
            <a:r>
              <a:rPr lang="en-US" sz="1400" dirty="0"/>
              <a:t>Every word starts with an uppercase letter</a:t>
            </a:r>
          </a:p>
          <a:p>
            <a:pPr lvl="2">
              <a:spcAft>
                <a:spcPts val="0"/>
              </a:spcAft>
            </a:pPr>
            <a:r>
              <a:rPr lang="en-US" sz="1400" b="1" dirty="0"/>
              <a:t>kebab-case: </a:t>
            </a:r>
            <a:r>
              <a:rPr lang="en-US" sz="1400" dirty="0"/>
              <a:t> Replace all spaces with a "-" and lowercasing all the words. </a:t>
            </a:r>
          </a:p>
          <a:p>
            <a:pPr lvl="2">
              <a:spcAft>
                <a:spcPts val="0"/>
              </a:spcAft>
            </a:pPr>
            <a:r>
              <a:rPr lang="en-US" sz="1400" b="1" dirty="0" err="1"/>
              <a:t>snake_case</a:t>
            </a:r>
            <a:r>
              <a:rPr lang="en-US" sz="1400" b="1" dirty="0"/>
              <a:t>:</a:t>
            </a:r>
            <a:r>
              <a:rPr lang="en-US" sz="1400" dirty="0"/>
              <a:t> Replace all spaces with a "_" and lowercasing all the words. </a:t>
            </a:r>
          </a:p>
          <a:p>
            <a:pPr lvl="2">
              <a:spcAft>
                <a:spcPts val="0"/>
              </a:spcAft>
            </a:pPr>
            <a:r>
              <a:rPr lang="en-US" sz="1400" b="1" dirty="0"/>
              <a:t>UPPER_CASE_SNAKE_CASE:</a:t>
            </a:r>
            <a:r>
              <a:rPr lang="en-US" sz="1400" dirty="0"/>
              <a:t> Replace all the spaces with a "_" and converting all the letters to capitals.</a:t>
            </a:r>
          </a:p>
          <a:p>
            <a:pPr lvl="1">
              <a:spcAft>
                <a:spcPts val="0"/>
              </a:spcAft>
            </a:pPr>
            <a:r>
              <a:rPr lang="en-US" dirty="0"/>
              <a:t>Sharif and </a:t>
            </a:r>
            <a:r>
              <a:rPr lang="en-US" dirty="0" err="1"/>
              <a:t>Maletic</a:t>
            </a:r>
            <a:r>
              <a:rPr lang="en-US" dirty="0"/>
              <a:t> evaluated the effect of </a:t>
            </a:r>
            <a:r>
              <a:rPr lang="en-US" dirty="0" err="1"/>
              <a:t>under_score</a:t>
            </a:r>
            <a:r>
              <a:rPr lang="en-US" dirty="0"/>
              <a:t> vs. camelCase style on recognition time [27]. As result, they found that </a:t>
            </a:r>
            <a:r>
              <a:rPr lang="en-US" dirty="0" err="1"/>
              <a:t>identifiersin</a:t>
            </a:r>
            <a:r>
              <a:rPr lang="en-US" dirty="0"/>
              <a:t> </a:t>
            </a:r>
            <a:r>
              <a:rPr lang="en-US" dirty="0" err="1"/>
              <a:t>under_score</a:t>
            </a:r>
            <a:r>
              <a:rPr lang="en-US" dirty="0"/>
              <a:t> style are recognized faster than identifiers in camelCase.</a:t>
            </a:r>
            <a:br>
              <a:rPr lang="en-US" dirty="0"/>
            </a:br>
            <a:endParaRPr lang="en-US" dirty="0"/>
          </a:p>
          <a:p>
            <a:pPr>
              <a:spcBef>
                <a:spcPts val="0"/>
              </a:spcBef>
              <a:spcAft>
                <a:spcPts val="0"/>
              </a:spcAft>
            </a:pPr>
            <a:r>
              <a:rPr lang="en-US" dirty="0"/>
              <a:t>Color-coding</a:t>
            </a:r>
          </a:p>
          <a:p>
            <a:pPr lvl="1">
              <a:spcAft>
                <a:spcPts val="0"/>
              </a:spcAft>
            </a:pPr>
            <a:r>
              <a:rPr lang="en-US" dirty="0"/>
              <a:t>Coloring different kinds of statements to represent structure or functionality</a:t>
            </a:r>
          </a:p>
          <a:p>
            <a:pPr lvl="1">
              <a:spcAft>
                <a:spcPts val="0"/>
              </a:spcAft>
            </a:pPr>
            <a:r>
              <a:rPr lang="en-US" dirty="0"/>
              <a:t>He found that coloring different kinds of statements lead to better comprehensibility than coloring control structures (which in turn was better than no color coding). </a:t>
            </a:r>
          </a:p>
          <a:p>
            <a:pPr marL="0" indent="0">
              <a:spcBef>
                <a:spcPts val="100"/>
              </a:spcBef>
              <a:spcAft>
                <a:spcPts val="100"/>
              </a:spcAft>
              <a:buNone/>
            </a:pPr>
            <a:endParaRPr lang="en-US" dirty="0"/>
          </a:p>
          <a:p>
            <a:pPr lvl="1">
              <a:spcBef>
                <a:spcPts val="100"/>
              </a:spcBef>
              <a:spcAft>
                <a:spcPts val="100"/>
              </a:spcAft>
            </a:pPr>
            <a:endParaRPr lang="en-US" dirty="0"/>
          </a:p>
          <a:p>
            <a:endParaRPr lang="en-US" dirty="0"/>
          </a:p>
          <a:p>
            <a:pPr marL="0" indent="0">
              <a:buNone/>
            </a:pPr>
            <a:endParaRPr lang="en-US" dirty="0"/>
          </a:p>
        </p:txBody>
      </p:sp>
    </p:spTree>
    <p:extLst>
      <p:ext uri="{BB962C8B-B14F-4D97-AF65-F5344CB8AC3E}">
        <p14:creationId xmlns:p14="http://schemas.microsoft.com/office/powerpoint/2010/main" val="38060266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Integrated Development Environments (IDE)</a:t>
            </a:r>
          </a:p>
        </p:txBody>
      </p:sp>
      <p:sp>
        <p:nvSpPr>
          <p:cNvPr id="3" name="Text Placeholder 2"/>
          <p:cNvSpPr>
            <a:spLocks noGrp="1"/>
          </p:cNvSpPr>
          <p:nvPr>
            <p:ph type="body" sz="quarter" idx="10"/>
          </p:nvPr>
        </p:nvSpPr>
        <p:spPr>
          <a:xfrm>
            <a:off x="628073" y="1198907"/>
            <a:ext cx="12561453" cy="5549468"/>
          </a:xfrm>
        </p:spPr>
        <p:txBody>
          <a:bodyPr/>
          <a:lstStyle/>
          <a:p>
            <a:pPr marL="0" indent="0">
              <a:buNone/>
            </a:pPr>
            <a:r>
              <a:rPr lang="en-US" dirty="0"/>
              <a:t>In the early days, source code was often written with a standard editor, such as Emacs or vi. However, as the complexity of programs grew, a standard text editor was not sufficient anymore, so the need for integrated development environments rose quickly [4]</a:t>
            </a:r>
          </a:p>
          <a:p>
            <a:r>
              <a:rPr lang="en-US" dirty="0"/>
              <a:t>White Space</a:t>
            </a:r>
          </a:p>
          <a:p>
            <a:pPr lvl="1"/>
            <a:r>
              <a:rPr lang="en-US" dirty="0" err="1"/>
              <a:t>Miara</a:t>
            </a:r>
            <a:r>
              <a:rPr lang="en-US" dirty="0"/>
              <a:t> and others evaluated how different indentation spaces (0, 2, 4, or 6 white spaces) affect comprehensibility. </a:t>
            </a:r>
          </a:p>
          <a:p>
            <a:pPr lvl="1"/>
            <a:r>
              <a:rPr lang="en-US" dirty="0"/>
              <a:t>They found that indentation of 2 to 4 white spaces was most beneficial for program comprehension. </a:t>
            </a:r>
          </a:p>
          <a:p>
            <a:r>
              <a:rPr lang="en-US" dirty="0"/>
              <a:t>Color-coding</a:t>
            </a:r>
          </a:p>
          <a:p>
            <a:pPr lvl="1"/>
            <a:r>
              <a:rPr lang="en-US" dirty="0"/>
              <a:t>[15]. </a:t>
            </a:r>
            <a:r>
              <a:rPr lang="en-US" dirty="0" err="1"/>
              <a:t>Rambally</a:t>
            </a:r>
            <a:r>
              <a:rPr lang="en-US" dirty="0"/>
              <a:t> evaluated how different color-coding styles affect comprehensibility [22]. </a:t>
            </a:r>
          </a:p>
          <a:p>
            <a:pPr lvl="1"/>
            <a:r>
              <a:rPr lang="en-US" dirty="0"/>
              <a:t>Specifically, he compared how color-coding control structures (e.g., scope of a loop) vs. different kinds of statements (e.g., I/O, variable declarations) affects comprehension. </a:t>
            </a:r>
          </a:p>
          <a:p>
            <a:pPr lvl="1"/>
            <a:r>
              <a:rPr lang="en-US" dirty="0"/>
              <a:t>He found that coloring different kinds of statements lead to better comprehensibility than coloring control structures (which in turn was better than no color coding). </a:t>
            </a:r>
          </a:p>
          <a:p>
            <a:pPr marL="0" indent="0">
              <a:buNone/>
            </a:pPr>
            <a:endParaRPr lang="en-US" dirty="0"/>
          </a:p>
          <a:p>
            <a:pPr marL="0" indent="0">
              <a:buNone/>
            </a:pPr>
            <a:r>
              <a:rPr lang="en-US" dirty="0"/>
              <a:t>We know that developers need IDE support and that code layout can significantly affect program comprehension</a:t>
            </a:r>
          </a:p>
        </p:txBody>
      </p:sp>
    </p:spTree>
    <p:extLst>
      <p:ext uri="{BB962C8B-B14F-4D97-AF65-F5344CB8AC3E}">
        <p14:creationId xmlns:p14="http://schemas.microsoft.com/office/powerpoint/2010/main" val="28782182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4" name="TextBox 3">
            <a:extLst>
              <a:ext uri="{FF2B5EF4-FFF2-40B4-BE49-F238E27FC236}">
                <a16:creationId xmlns:a16="http://schemas.microsoft.com/office/drawing/2014/main" id="{B460EB70-6D58-4108-883C-BAA0BCB2AB01}"/>
              </a:ext>
            </a:extLst>
          </p:cNvPr>
          <p:cNvSpPr txBox="1"/>
          <p:nvPr/>
        </p:nvSpPr>
        <p:spPr>
          <a:xfrm>
            <a:off x="773723" y="2160396"/>
            <a:ext cx="11937442" cy="3477875"/>
          </a:xfrm>
          <a:prstGeom prst="rect">
            <a:avLst/>
          </a:prstGeom>
          <a:noFill/>
        </p:spPr>
        <p:txBody>
          <a:bodyPr wrap="square" rtlCol="0">
            <a:spAutoFit/>
          </a:bodyPr>
          <a:lstStyle/>
          <a:p>
            <a:r>
              <a:rPr lang="en-US" dirty="0"/>
              <a:t>Software visualization is the practice of creating visual tools to map software elements or otherwise display aspects of source code. This can be done with all kinds of programming languages in different ways with different criteria and tools.</a:t>
            </a:r>
          </a:p>
          <a:p>
            <a:r>
              <a:rPr lang="en-US" dirty="0"/>
              <a:t>The fundamental idea behind software visualization is that by creating visual interfaces, creators can help developers and others to understand code or to reverse-engineer applications. A lot of the power of software visualization has to do with understanding relationships between pieces of code, where specific visual tools, such as windows, will present this information in an accessible way</a:t>
            </a:r>
          </a:p>
          <a:p>
            <a:endParaRPr lang="en-US" dirty="0"/>
          </a:p>
          <a:p>
            <a:endParaRPr lang="en-US" dirty="0"/>
          </a:p>
          <a:p>
            <a:endParaRPr lang="en-US" dirty="0"/>
          </a:p>
          <a:p>
            <a:r>
              <a:rPr lang="en-US" dirty="0">
                <a:hlinkClick r:id="rId2"/>
              </a:rPr>
              <a:t>https://www.techopedia.com/definition/22851/software-visualization</a:t>
            </a:r>
            <a:endParaRPr lang="en-US" b="1" dirty="0"/>
          </a:p>
        </p:txBody>
      </p:sp>
    </p:spTree>
    <p:extLst>
      <p:ext uri="{BB962C8B-B14F-4D97-AF65-F5344CB8AC3E}">
        <p14:creationId xmlns:p14="http://schemas.microsoft.com/office/powerpoint/2010/main" val="23722856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4" name="TextBox 3">
            <a:extLst>
              <a:ext uri="{FF2B5EF4-FFF2-40B4-BE49-F238E27FC236}">
                <a16:creationId xmlns:a16="http://schemas.microsoft.com/office/drawing/2014/main" id="{B460EB70-6D58-4108-883C-BAA0BCB2AB01}"/>
              </a:ext>
            </a:extLst>
          </p:cNvPr>
          <p:cNvSpPr txBox="1"/>
          <p:nvPr/>
        </p:nvSpPr>
        <p:spPr>
          <a:xfrm>
            <a:off x="773723" y="2160396"/>
            <a:ext cx="11937442" cy="2246769"/>
          </a:xfrm>
          <a:prstGeom prst="rect">
            <a:avLst/>
          </a:prstGeom>
          <a:noFill/>
        </p:spPr>
        <p:txBody>
          <a:bodyPr wrap="square" rtlCol="0">
            <a:spAutoFit/>
          </a:bodyPr>
          <a:lstStyle/>
          <a:p>
            <a:r>
              <a:rPr lang="en-US" dirty="0"/>
              <a:t>Static vs Dynamic</a:t>
            </a:r>
          </a:p>
          <a:p>
            <a:r>
              <a:rPr lang="en-US" dirty="0"/>
              <a:t>The static model represents the general relationship between several components of the software while the dynamic model shows the actual interplay between components during execution.</a:t>
            </a:r>
          </a:p>
          <a:p>
            <a:r>
              <a:rPr lang="en-US" dirty="0">
                <a:hlinkClick r:id="rId2"/>
              </a:rPr>
              <a:t>http://www.gkc.org.uk/msc-se-2017/01-program-comprehension.pdf</a:t>
            </a:r>
            <a:endParaRPr lang="en-US" dirty="0"/>
          </a:p>
          <a:p>
            <a:endParaRPr lang="en-US" dirty="0"/>
          </a:p>
          <a:p>
            <a:r>
              <a:rPr lang="en-US" dirty="0"/>
              <a:t>Static information is extracted directly from the source code. This information can be </a:t>
            </a:r>
            <a:r>
              <a:rPr lang="en-US" dirty="0" err="1"/>
              <a:t>visualised</a:t>
            </a:r>
            <a:r>
              <a:rPr lang="en-US" dirty="0"/>
              <a:t> by well known diagrams like call graph, flow chart, dependency graph, class diagram, </a:t>
            </a:r>
            <a:r>
              <a:rPr lang="en-US" dirty="0" err="1"/>
              <a:t>etc</a:t>
            </a:r>
            <a:endParaRPr lang="en-US" dirty="0"/>
          </a:p>
        </p:txBody>
      </p:sp>
    </p:spTree>
    <p:extLst>
      <p:ext uri="{BB962C8B-B14F-4D97-AF65-F5344CB8AC3E}">
        <p14:creationId xmlns:p14="http://schemas.microsoft.com/office/powerpoint/2010/main" val="1166792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Visualization</a:t>
            </a:r>
          </a:p>
        </p:txBody>
      </p:sp>
      <p:sp>
        <p:nvSpPr>
          <p:cNvPr id="4" name="TextBox 3">
            <a:extLst>
              <a:ext uri="{FF2B5EF4-FFF2-40B4-BE49-F238E27FC236}">
                <a16:creationId xmlns:a16="http://schemas.microsoft.com/office/drawing/2014/main" id="{B460EB70-6D58-4108-883C-BAA0BCB2AB01}"/>
              </a:ext>
            </a:extLst>
          </p:cNvPr>
          <p:cNvSpPr txBox="1"/>
          <p:nvPr/>
        </p:nvSpPr>
        <p:spPr>
          <a:xfrm>
            <a:off x="773723" y="2160396"/>
            <a:ext cx="11937442" cy="1938992"/>
          </a:xfrm>
          <a:prstGeom prst="rect">
            <a:avLst/>
          </a:prstGeom>
          <a:noFill/>
        </p:spPr>
        <p:txBody>
          <a:bodyPr wrap="square" rtlCol="0">
            <a:spAutoFit/>
          </a:bodyPr>
          <a:lstStyle/>
          <a:p>
            <a:r>
              <a:rPr lang="en-US" dirty="0"/>
              <a:t>Static information is extracted directly from the source code. This information can be visualized by well known diagrams like call graph, flow chart, dependency graph, class diagram, </a:t>
            </a:r>
            <a:r>
              <a:rPr lang="en-US" dirty="0" err="1"/>
              <a:t>etc</a:t>
            </a:r>
            <a:endParaRPr lang="en-US" dirty="0"/>
          </a:p>
          <a:p>
            <a:endParaRPr lang="en-US" dirty="0"/>
          </a:p>
          <a:p>
            <a:r>
              <a:rPr lang="en-US" dirty="0"/>
              <a:t>A static model is any collection of information which can be discovered by examining the source code of the system and related documents. </a:t>
            </a:r>
          </a:p>
          <a:p>
            <a:r>
              <a:rPr lang="en-US" dirty="0"/>
              <a:t>Static models are usually valid for all possible executions of the program</a:t>
            </a:r>
          </a:p>
        </p:txBody>
      </p:sp>
    </p:spTree>
    <p:extLst>
      <p:ext uri="{BB962C8B-B14F-4D97-AF65-F5344CB8AC3E}">
        <p14:creationId xmlns:p14="http://schemas.microsoft.com/office/powerpoint/2010/main" val="110028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905259"/>
            <a:ext cx="12561453" cy="1015663"/>
          </a:xfrm>
        </p:spPr>
        <p:txBody>
          <a:bodyPr/>
          <a:lstStyle/>
          <a:p>
            <a:r>
              <a:rPr lang="en-US" dirty="0"/>
              <a:t>Static Visualization</a:t>
            </a:r>
          </a:p>
        </p:txBody>
      </p:sp>
      <p:pic>
        <p:nvPicPr>
          <p:cNvPr id="7" name="Picture 6">
            <a:extLst>
              <a:ext uri="{FF2B5EF4-FFF2-40B4-BE49-F238E27FC236}">
                <a16:creationId xmlns:a16="http://schemas.microsoft.com/office/drawing/2014/main" id="{F62E43F2-AE00-4111-919A-75D2EE62AB48}"/>
              </a:ext>
            </a:extLst>
          </p:cNvPr>
          <p:cNvPicPr>
            <a:picLocks noChangeAspect="1"/>
          </p:cNvPicPr>
          <p:nvPr/>
        </p:nvPicPr>
        <p:blipFill>
          <a:blip r:embed="rId2"/>
          <a:stretch>
            <a:fillRect/>
          </a:stretch>
        </p:blipFill>
        <p:spPr>
          <a:xfrm>
            <a:off x="4994029" y="2593885"/>
            <a:ext cx="8071897" cy="3948503"/>
          </a:xfrm>
          <a:prstGeom prst="rect">
            <a:avLst/>
          </a:prstGeom>
        </p:spPr>
      </p:pic>
      <p:sp>
        <p:nvSpPr>
          <p:cNvPr id="8" name="TextBox 7">
            <a:extLst>
              <a:ext uri="{FF2B5EF4-FFF2-40B4-BE49-F238E27FC236}">
                <a16:creationId xmlns:a16="http://schemas.microsoft.com/office/drawing/2014/main" id="{271BB395-EBC2-42A7-A8B5-E2745DFEBF34}"/>
              </a:ext>
            </a:extLst>
          </p:cNvPr>
          <p:cNvSpPr txBox="1"/>
          <p:nvPr/>
        </p:nvSpPr>
        <p:spPr>
          <a:xfrm>
            <a:off x="472273" y="6581670"/>
            <a:ext cx="11887200" cy="400110"/>
          </a:xfrm>
          <a:prstGeom prst="rect">
            <a:avLst/>
          </a:prstGeom>
          <a:noFill/>
        </p:spPr>
        <p:txBody>
          <a:bodyPr wrap="square" rtlCol="0">
            <a:spAutoFit/>
          </a:bodyPr>
          <a:lstStyle/>
          <a:p>
            <a:r>
              <a:rPr lang="en-US" dirty="0">
                <a:hlinkClick r:id="rId3"/>
              </a:rPr>
              <a:t>https://github.com/thebjorn/pydeps</a:t>
            </a:r>
            <a:endParaRPr lang="en-US" dirty="0"/>
          </a:p>
        </p:txBody>
      </p:sp>
      <p:sp>
        <p:nvSpPr>
          <p:cNvPr id="9" name="TextBox 8">
            <a:extLst>
              <a:ext uri="{FF2B5EF4-FFF2-40B4-BE49-F238E27FC236}">
                <a16:creationId xmlns:a16="http://schemas.microsoft.com/office/drawing/2014/main" id="{F0CC310F-F77F-4FE0-9A6F-E407F8F35312}"/>
              </a:ext>
            </a:extLst>
          </p:cNvPr>
          <p:cNvSpPr txBox="1"/>
          <p:nvPr/>
        </p:nvSpPr>
        <p:spPr>
          <a:xfrm>
            <a:off x="628075" y="2090057"/>
            <a:ext cx="3833393" cy="400110"/>
          </a:xfrm>
          <a:prstGeom prst="rect">
            <a:avLst/>
          </a:prstGeom>
          <a:noFill/>
        </p:spPr>
        <p:txBody>
          <a:bodyPr wrap="square" rtlCol="0">
            <a:spAutoFit/>
          </a:bodyPr>
          <a:lstStyle/>
          <a:p>
            <a:r>
              <a:rPr lang="en-US" dirty="0" err="1"/>
              <a:t>Dependeycy</a:t>
            </a:r>
            <a:r>
              <a:rPr lang="en-US" dirty="0"/>
              <a:t> graph</a:t>
            </a:r>
          </a:p>
        </p:txBody>
      </p:sp>
    </p:spTree>
    <p:extLst>
      <p:ext uri="{BB962C8B-B14F-4D97-AF65-F5344CB8AC3E}">
        <p14:creationId xmlns:p14="http://schemas.microsoft.com/office/powerpoint/2010/main" val="37017391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Text Placeholder 2"/>
          <p:cNvSpPr>
            <a:spLocks noGrp="1"/>
          </p:cNvSpPr>
          <p:nvPr>
            <p:ph type="body" sz="quarter" idx="10"/>
          </p:nvPr>
        </p:nvSpPr>
        <p:spPr>
          <a:xfrm>
            <a:off x="628075" y="2487883"/>
            <a:ext cx="12561453" cy="1459117"/>
          </a:xfrm>
        </p:spPr>
        <p:txBody>
          <a:bodyPr/>
          <a:lstStyle/>
          <a:p>
            <a:pPr marL="342900" indent="-342900">
              <a:buFont typeface="Arial" panose="020B0604020202020204" pitchFamily="34" charset="0"/>
              <a:buChar char="•"/>
            </a:pPr>
            <a:r>
              <a:rPr lang="en-US" dirty="0"/>
              <a:t>What is program comprehension</a:t>
            </a:r>
          </a:p>
          <a:p>
            <a:pPr marL="342900" indent="-342900">
              <a:buFont typeface="Arial" panose="020B0604020202020204" pitchFamily="34" charset="0"/>
              <a:buChar char="•"/>
            </a:pPr>
            <a:r>
              <a:rPr lang="en-US" dirty="0"/>
              <a:t>Why is it hard</a:t>
            </a:r>
          </a:p>
          <a:p>
            <a:pPr marL="342900" indent="-342900">
              <a:buFont typeface="Arial" panose="020B0604020202020204" pitchFamily="34" charset="0"/>
              <a:buChar char="•"/>
            </a:pPr>
            <a:r>
              <a:rPr lang="en-US" dirty="0"/>
              <a:t>Tools to comprehend</a:t>
            </a:r>
          </a:p>
        </p:txBody>
      </p:sp>
    </p:spTree>
    <p:extLst>
      <p:ext uri="{BB962C8B-B14F-4D97-AF65-F5344CB8AC3E}">
        <p14:creationId xmlns:p14="http://schemas.microsoft.com/office/powerpoint/2010/main" val="20285912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Hierarchical Edge Bundling _ D3 _ Observable - Google Chrome 2020-02-02 14-41-05">
            <a:hlinkClick r:id="" action="ppaction://media"/>
            <a:extLst>
              <a:ext uri="{FF2B5EF4-FFF2-40B4-BE49-F238E27FC236}">
                <a16:creationId xmlns:a16="http://schemas.microsoft.com/office/drawing/2014/main" id="{F3D94C5E-5460-4926-961A-7DA2839588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3806038" cy="6671138"/>
          </a:xfrm>
          <a:prstGeom prst="rect">
            <a:avLst/>
          </a:prstGeom>
        </p:spPr>
      </p:pic>
      <p:sp>
        <p:nvSpPr>
          <p:cNvPr id="11" name="Rectangle 10">
            <a:extLst>
              <a:ext uri="{FF2B5EF4-FFF2-40B4-BE49-F238E27FC236}">
                <a16:creationId xmlns:a16="http://schemas.microsoft.com/office/drawing/2014/main" id="{C68DC059-7C64-459B-AE84-DBF9D6A5F8AC}"/>
              </a:ext>
            </a:extLst>
          </p:cNvPr>
          <p:cNvSpPr/>
          <p:nvPr/>
        </p:nvSpPr>
        <p:spPr>
          <a:xfrm>
            <a:off x="0" y="6993503"/>
            <a:ext cx="4426212" cy="400110"/>
          </a:xfrm>
          <a:prstGeom prst="rect">
            <a:avLst/>
          </a:prstGeom>
        </p:spPr>
        <p:txBody>
          <a:bodyPr wrap="none">
            <a:spAutoFit/>
          </a:bodyPr>
          <a:lstStyle/>
          <a:p>
            <a:r>
              <a:rPr lang="en-US" dirty="0"/>
              <a:t>https://bl.ocks.org/mbostock/7607999</a:t>
            </a:r>
          </a:p>
        </p:txBody>
      </p:sp>
    </p:spTree>
    <p:extLst>
      <p:ext uri="{BB962C8B-B14F-4D97-AF65-F5344CB8AC3E}">
        <p14:creationId xmlns:p14="http://schemas.microsoft.com/office/powerpoint/2010/main" val="13302565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4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Visualization</a:t>
            </a:r>
          </a:p>
        </p:txBody>
      </p:sp>
      <p:sp>
        <p:nvSpPr>
          <p:cNvPr id="4" name="TextBox 3">
            <a:extLst>
              <a:ext uri="{FF2B5EF4-FFF2-40B4-BE49-F238E27FC236}">
                <a16:creationId xmlns:a16="http://schemas.microsoft.com/office/drawing/2014/main" id="{B460EB70-6D58-4108-883C-BAA0BCB2AB01}"/>
              </a:ext>
            </a:extLst>
          </p:cNvPr>
          <p:cNvSpPr txBox="1"/>
          <p:nvPr/>
        </p:nvSpPr>
        <p:spPr>
          <a:xfrm>
            <a:off x="773723" y="2160396"/>
            <a:ext cx="11937442" cy="1938992"/>
          </a:xfrm>
          <a:prstGeom prst="rect">
            <a:avLst/>
          </a:prstGeom>
          <a:noFill/>
        </p:spPr>
        <p:txBody>
          <a:bodyPr wrap="square" rtlCol="0">
            <a:spAutoFit/>
          </a:bodyPr>
          <a:lstStyle/>
          <a:p>
            <a:r>
              <a:rPr lang="en-US" dirty="0"/>
              <a:t>A dynamic model is any collection of information which can be discovered by executing the software and examining input data, output data, execution traces and any other data produced by the program execution</a:t>
            </a:r>
          </a:p>
          <a:p>
            <a:endParaRPr lang="en-US" dirty="0"/>
          </a:p>
          <a:p>
            <a:r>
              <a:rPr lang="en-US" dirty="0"/>
              <a:t>Dynamic models may only be valid for the particular input, or set of inputs, which were used to generate the data.</a:t>
            </a:r>
          </a:p>
        </p:txBody>
      </p:sp>
    </p:spTree>
    <p:extLst>
      <p:ext uri="{BB962C8B-B14F-4D97-AF65-F5344CB8AC3E}">
        <p14:creationId xmlns:p14="http://schemas.microsoft.com/office/powerpoint/2010/main" val="27876326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4" name="TextBox 3">
            <a:extLst>
              <a:ext uri="{FF2B5EF4-FFF2-40B4-BE49-F238E27FC236}">
                <a16:creationId xmlns:a16="http://schemas.microsoft.com/office/drawing/2014/main" id="{B460EB70-6D58-4108-883C-BAA0BCB2AB01}"/>
              </a:ext>
            </a:extLst>
          </p:cNvPr>
          <p:cNvSpPr txBox="1"/>
          <p:nvPr/>
        </p:nvSpPr>
        <p:spPr>
          <a:xfrm>
            <a:off x="628075" y="1720867"/>
            <a:ext cx="11937442" cy="400110"/>
          </a:xfrm>
          <a:prstGeom prst="rect">
            <a:avLst/>
          </a:prstGeom>
          <a:noFill/>
        </p:spPr>
        <p:txBody>
          <a:bodyPr wrap="square" rtlCol="0">
            <a:spAutoFit/>
          </a:bodyPr>
          <a:lstStyle/>
          <a:p>
            <a:r>
              <a:rPr lang="en-US" dirty="0">
                <a:hlinkClick r:id="rId3"/>
              </a:rPr>
              <a:t>https://www.theverge.com/2019/2/19/18229397/uber-gm-cruise-av-visualization-open-source</a:t>
            </a:r>
            <a:endParaRPr lang="en-US" dirty="0"/>
          </a:p>
        </p:txBody>
      </p:sp>
      <p:pic>
        <p:nvPicPr>
          <p:cNvPr id="3" name="Online Media 2" title="How Google self-driving car sees a road">
            <a:hlinkClick r:id="" action="ppaction://media"/>
            <a:extLst>
              <a:ext uri="{FF2B5EF4-FFF2-40B4-BE49-F238E27FC236}">
                <a16:creationId xmlns:a16="http://schemas.microsoft.com/office/drawing/2014/main" id="{A7794585-CBEA-4008-B3C9-EA70FE9CEE83}"/>
              </a:ext>
            </a:extLst>
          </p:cNvPr>
          <p:cNvPicPr>
            <a:picLocks noRot="1" noChangeAspect="1"/>
          </p:cNvPicPr>
          <p:nvPr>
            <a:videoFile r:link="rId1"/>
          </p:nvPr>
        </p:nvPicPr>
        <p:blipFill>
          <a:blip r:embed="rId4"/>
          <a:stretch>
            <a:fillRect/>
          </a:stretch>
        </p:blipFill>
        <p:spPr>
          <a:xfrm>
            <a:off x="1672936" y="2171700"/>
            <a:ext cx="8283864" cy="4659674"/>
          </a:xfrm>
          <a:prstGeom prst="rect">
            <a:avLst/>
          </a:prstGeom>
        </p:spPr>
      </p:pic>
    </p:spTree>
    <p:extLst>
      <p:ext uri="{BB962C8B-B14F-4D97-AF65-F5344CB8AC3E}">
        <p14:creationId xmlns:p14="http://schemas.microsoft.com/office/powerpoint/2010/main" val="30841520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0"/>
          </p:nvPr>
        </p:nvSpPr>
        <p:spPr>
          <a:xfrm>
            <a:off x="628075" y="2487883"/>
            <a:ext cx="12561453" cy="3890552"/>
          </a:xfrm>
        </p:spPr>
        <p:txBody>
          <a:bodyPr/>
          <a:lstStyle/>
          <a:p>
            <a:r>
              <a:rPr lang="en-US" dirty="0"/>
              <a:t>[1] </a:t>
            </a:r>
            <a:r>
              <a:rPr lang="en-US" dirty="0">
                <a:hlinkClick r:id="rId2"/>
              </a:rPr>
              <a:t>https://www.computerhope.com/jargon/p/punccard.htm</a:t>
            </a:r>
            <a:endParaRPr lang="en-US" dirty="0"/>
          </a:p>
          <a:p>
            <a:r>
              <a:rPr lang="en-US" dirty="0"/>
              <a:t>[2] </a:t>
            </a:r>
            <a:r>
              <a:rPr lang="en-US" dirty="0">
                <a:hlinkClick r:id="rId3"/>
              </a:rPr>
              <a:t>https://techterms.com/definition/assembly_language</a:t>
            </a:r>
            <a:endParaRPr lang="en-US" dirty="0"/>
          </a:p>
          <a:p>
            <a:r>
              <a:rPr lang="en-US" dirty="0"/>
              <a:t>[3] </a:t>
            </a:r>
            <a:r>
              <a:rPr lang="en-US" dirty="0">
                <a:hlinkClick r:id="rId4"/>
              </a:rPr>
              <a:t>https://www.tutorialspoint.com/assembly_programming/assembly_introduction.htm</a:t>
            </a:r>
            <a:endParaRPr lang="en-US" dirty="0"/>
          </a:p>
          <a:p>
            <a:r>
              <a:rPr lang="en-US" dirty="0"/>
              <a:t>[4] 2016 IEEE 23rd International Conference on Software Analysis, Evolution, and Reengineering</a:t>
            </a:r>
          </a:p>
          <a:p>
            <a:r>
              <a:rPr lang="en-US" dirty="0"/>
              <a:t>[5] </a:t>
            </a:r>
            <a:r>
              <a:rPr lang="en-US" dirty="0">
                <a:hlinkClick r:id="rId5"/>
              </a:rPr>
              <a:t>https://www.chaseadams.io/most-common-programming-case-types/</a:t>
            </a:r>
            <a:endParaRPr lang="en-US" dirty="0"/>
          </a:p>
          <a:p>
            <a:r>
              <a:rPr lang="en-US" dirty="0"/>
              <a:t>[6] </a:t>
            </a:r>
            <a:r>
              <a:rPr lang="en-US" dirty="0">
                <a:hlinkClick r:id="rId6"/>
              </a:rPr>
              <a:t>https://www.pullrequest.com/blog/create-a-programming-style-guide/</a:t>
            </a:r>
            <a:endParaRPr lang="en-US" dirty="0"/>
          </a:p>
          <a:p>
            <a:r>
              <a:rPr lang="en-US" dirty="0"/>
              <a:t>[7] </a:t>
            </a:r>
            <a:r>
              <a:rPr lang="en-US" dirty="0">
                <a:hlinkClick r:id="rId7"/>
              </a:rPr>
              <a:t>https://faculty.washington.edu/ajko/books/cooperative-software-development/comprehension.html</a:t>
            </a:r>
            <a:endParaRPr lang="en-US" dirty="0"/>
          </a:p>
          <a:p>
            <a:endParaRPr lang="en-US" dirty="0"/>
          </a:p>
        </p:txBody>
      </p:sp>
    </p:spTree>
    <p:extLst>
      <p:ext uri="{BB962C8B-B14F-4D97-AF65-F5344CB8AC3E}">
        <p14:creationId xmlns:p14="http://schemas.microsoft.com/office/powerpoint/2010/main" val="18496900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28562" y="4245985"/>
            <a:ext cx="184731" cy="515077"/>
          </a:xfrm>
          <a:prstGeom prst="rect">
            <a:avLst/>
          </a:prstGeom>
          <a:noFill/>
        </p:spPr>
        <p:txBody>
          <a:bodyPr wrap="none" rtlCol="0">
            <a:spAutoFit/>
          </a:bodyPr>
          <a:lstStyle/>
          <a:p>
            <a:endParaRPr lang="en-US" sz="2747" dirty="0"/>
          </a:p>
        </p:txBody>
      </p:sp>
    </p:spTree>
    <p:extLst>
      <p:ext uri="{BB962C8B-B14F-4D97-AF65-F5344CB8AC3E}">
        <p14:creationId xmlns:p14="http://schemas.microsoft.com/office/powerpoint/2010/main" val="8494062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Integrated Development Environments (IDE)</a:t>
            </a:r>
          </a:p>
        </p:txBody>
      </p:sp>
      <p:sp>
        <p:nvSpPr>
          <p:cNvPr id="3" name="Text Placeholder 2"/>
          <p:cNvSpPr>
            <a:spLocks noGrp="1"/>
          </p:cNvSpPr>
          <p:nvPr>
            <p:ph type="body" sz="quarter" idx="10"/>
          </p:nvPr>
        </p:nvSpPr>
        <p:spPr>
          <a:xfrm>
            <a:off x="628073" y="1198907"/>
            <a:ext cx="12561453" cy="5279202"/>
          </a:xfrm>
        </p:spPr>
        <p:txBody>
          <a:bodyPr/>
          <a:lstStyle/>
          <a:p>
            <a:pPr marL="0" indent="0">
              <a:buNone/>
            </a:pPr>
            <a:r>
              <a:rPr lang="en-US" dirty="0"/>
              <a:t>Some text here</a:t>
            </a:r>
          </a:p>
          <a:p>
            <a:pPr>
              <a:spcAft>
                <a:spcPts val="0"/>
              </a:spcAft>
            </a:pPr>
            <a:r>
              <a:rPr lang="en-US" sz="1600" b="1" dirty="0"/>
              <a:t>camelCase</a:t>
            </a:r>
            <a:r>
              <a:rPr lang="en-US" sz="1600" dirty="0"/>
              <a:t> must (1) start with a lowercase letter and (2) the first letter of every new subsequent word has its first letter capitalized and is compounded with the previous word.</a:t>
            </a:r>
          </a:p>
          <a:p>
            <a:pPr lvl="1">
              <a:spcAft>
                <a:spcPts val="0"/>
              </a:spcAft>
            </a:pPr>
            <a:r>
              <a:rPr lang="en-US" sz="1400" dirty="0"/>
              <a:t>An example of camel case of the variable camel case var is </a:t>
            </a:r>
            <a:r>
              <a:rPr lang="en-US" sz="1400" dirty="0" err="1"/>
              <a:t>camelCaseVar</a:t>
            </a:r>
            <a:r>
              <a:rPr lang="en-US" sz="1400" dirty="0"/>
              <a:t>.</a:t>
            </a:r>
          </a:p>
          <a:p>
            <a:pPr>
              <a:spcAft>
                <a:spcPts val="0"/>
              </a:spcAft>
            </a:pPr>
            <a:r>
              <a:rPr lang="en-US" sz="1600" b="1" dirty="0" err="1"/>
              <a:t>snake_case</a:t>
            </a:r>
            <a:r>
              <a:rPr lang="en-US" sz="1600" dirty="0"/>
              <a:t> is as simple as replacing all spaces with a "_" and lowercasing all the words. It's possible to </a:t>
            </a:r>
            <a:r>
              <a:rPr lang="en-US" sz="1600" dirty="0" err="1"/>
              <a:t>snake_case</a:t>
            </a:r>
            <a:r>
              <a:rPr lang="en-US" sz="1600" dirty="0"/>
              <a:t> and mix camelCase and </a:t>
            </a:r>
            <a:r>
              <a:rPr lang="en-US" sz="1600" dirty="0" err="1"/>
              <a:t>PascalCase</a:t>
            </a:r>
            <a:r>
              <a:rPr lang="en-US" sz="1600" dirty="0"/>
              <a:t> but </a:t>
            </a:r>
            <a:r>
              <a:rPr lang="en-US" sz="1600" dirty="0" err="1"/>
              <a:t>imo</a:t>
            </a:r>
            <a:r>
              <a:rPr lang="en-US" sz="1600" dirty="0"/>
              <a:t>, that ultimately defeats the purpose.</a:t>
            </a:r>
          </a:p>
          <a:p>
            <a:pPr lvl="1">
              <a:spcAft>
                <a:spcPts val="0"/>
              </a:spcAft>
            </a:pPr>
            <a:r>
              <a:rPr lang="en-US" sz="1400" dirty="0"/>
              <a:t>An example of snake case of the variable snake case var is </a:t>
            </a:r>
            <a:r>
              <a:rPr lang="en-US" sz="1400" dirty="0" err="1"/>
              <a:t>snake_case_var</a:t>
            </a:r>
            <a:r>
              <a:rPr lang="en-US" sz="1400" dirty="0"/>
              <a:t>.</a:t>
            </a:r>
          </a:p>
          <a:p>
            <a:pPr>
              <a:spcAft>
                <a:spcPts val="0"/>
              </a:spcAft>
            </a:pPr>
            <a:r>
              <a:rPr lang="en-US" sz="1600" b="1" dirty="0"/>
              <a:t>kebab-case</a:t>
            </a:r>
            <a:r>
              <a:rPr lang="en-US" sz="1600" dirty="0"/>
              <a:t> is as simple as replacing all spaces with a "-" and lowercasing all the words. It's possible to kebab-case and mix camelCase and </a:t>
            </a:r>
            <a:r>
              <a:rPr lang="en-US" sz="1600" dirty="0" err="1"/>
              <a:t>PascalCase</a:t>
            </a:r>
            <a:r>
              <a:rPr lang="en-US" sz="1600" dirty="0"/>
              <a:t> but that ultimately defeats the purpose.</a:t>
            </a:r>
          </a:p>
          <a:p>
            <a:pPr lvl="1">
              <a:spcAft>
                <a:spcPts val="0"/>
              </a:spcAft>
            </a:pPr>
            <a:r>
              <a:rPr lang="en-US" sz="1400" dirty="0"/>
              <a:t>An example of kebab case of the variable kebab case var is kebab-case-var.</a:t>
            </a:r>
          </a:p>
          <a:p>
            <a:pPr>
              <a:spcAft>
                <a:spcPts val="0"/>
              </a:spcAft>
            </a:pPr>
            <a:r>
              <a:rPr lang="en-US" sz="1600" b="1" dirty="0" err="1"/>
              <a:t>PascalCase</a:t>
            </a:r>
            <a:r>
              <a:rPr lang="en-US" sz="1600" b="1" dirty="0"/>
              <a:t> (a.k.a. </a:t>
            </a:r>
            <a:r>
              <a:rPr lang="en-US" sz="1600" b="1" dirty="0" err="1"/>
              <a:t>UpperCamelCase</a:t>
            </a:r>
            <a:r>
              <a:rPr lang="en-US" sz="1600" b="1" dirty="0"/>
              <a:t>)</a:t>
            </a:r>
            <a:r>
              <a:rPr lang="en-US" sz="1600" dirty="0"/>
              <a:t> has every word starts with an uppercase letter (unlike camelCase in that the first word starts with a lowercase letter).</a:t>
            </a:r>
          </a:p>
          <a:p>
            <a:pPr lvl="1">
              <a:spcAft>
                <a:spcPts val="0"/>
              </a:spcAft>
            </a:pPr>
            <a:r>
              <a:rPr lang="en-US" sz="1400" dirty="0"/>
              <a:t>An example of pascal case of the variable pascal case var is </a:t>
            </a:r>
            <a:r>
              <a:rPr lang="en-US" sz="1400" dirty="0" err="1"/>
              <a:t>PascalCaseVar</a:t>
            </a:r>
            <a:r>
              <a:rPr lang="en-US" sz="1400" dirty="0"/>
              <a:t>.</a:t>
            </a:r>
          </a:p>
          <a:p>
            <a:pPr>
              <a:spcAft>
                <a:spcPts val="0"/>
              </a:spcAft>
            </a:pPr>
            <a:r>
              <a:rPr lang="en-US" sz="1600" dirty="0"/>
              <a:t>Note: It's common to see this confused for camel case, but it's a separate case type altogether.</a:t>
            </a:r>
          </a:p>
          <a:p>
            <a:pPr>
              <a:spcAft>
                <a:spcPts val="0"/>
              </a:spcAft>
            </a:pPr>
            <a:r>
              <a:rPr lang="en-US" sz="1600" b="1" dirty="0"/>
              <a:t>UPPER_CASE_SNAKE_CASE</a:t>
            </a:r>
            <a:r>
              <a:rPr lang="en-US" sz="1600" dirty="0"/>
              <a:t> is replacing all the spaces with a "_" and converting all the letters to capitals.</a:t>
            </a:r>
          </a:p>
          <a:p>
            <a:pPr lvl="1">
              <a:spcAft>
                <a:spcPts val="0"/>
              </a:spcAft>
            </a:pPr>
            <a:r>
              <a:rPr lang="en-US" sz="1400" dirty="0"/>
              <a:t>an example of upper case snake case of the variable upper case snake case var is UPPER_CASE_SNAKE_CASE_VAR.</a:t>
            </a:r>
          </a:p>
        </p:txBody>
      </p:sp>
    </p:spTree>
    <p:extLst>
      <p:ext uri="{BB962C8B-B14F-4D97-AF65-F5344CB8AC3E}">
        <p14:creationId xmlns:p14="http://schemas.microsoft.com/office/powerpoint/2010/main" val="26302089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Program comprehension – What it is</a:t>
            </a:r>
          </a:p>
        </p:txBody>
      </p:sp>
      <p:sp>
        <p:nvSpPr>
          <p:cNvPr id="3" name="Text Placeholder 2"/>
          <p:cNvSpPr>
            <a:spLocks noGrp="1"/>
          </p:cNvSpPr>
          <p:nvPr>
            <p:ph type="body" sz="quarter" idx="10"/>
          </p:nvPr>
        </p:nvSpPr>
        <p:spPr>
          <a:xfrm>
            <a:off x="628073" y="1198907"/>
            <a:ext cx="12561453" cy="5158335"/>
          </a:xfrm>
        </p:spPr>
        <p:txBody>
          <a:bodyPr/>
          <a:lstStyle/>
          <a:p>
            <a:pPr>
              <a:lnSpc>
                <a:spcPct val="100000"/>
              </a:lnSpc>
              <a:spcBef>
                <a:spcPts val="0"/>
              </a:spcBef>
              <a:spcAft>
                <a:spcPts val="0"/>
              </a:spcAft>
            </a:pPr>
            <a:r>
              <a:rPr lang="en-US" dirty="0"/>
              <a:t>The purpose of program comprehension is to understand an existing software system</a:t>
            </a:r>
          </a:p>
          <a:p>
            <a:pPr>
              <a:lnSpc>
                <a:spcPct val="100000"/>
              </a:lnSpc>
              <a:spcBef>
                <a:spcPts val="0"/>
              </a:spcBef>
              <a:spcAft>
                <a:spcPts val="0"/>
              </a:spcAft>
            </a:pPr>
            <a:r>
              <a:rPr lang="en-US" dirty="0"/>
              <a:t>Program comprehension ("program understanding," "source code comprehension") is a domain of computer science concerned with the ways software engineers maintain existing source code.  The cognitive and other processes involved are identified and studied. The results are used to develop tools and training.</a:t>
            </a:r>
          </a:p>
          <a:p>
            <a:pPr>
              <a:lnSpc>
                <a:spcPct val="100000"/>
              </a:lnSpc>
              <a:spcBef>
                <a:spcPts val="0"/>
              </a:spcBef>
              <a:spcAft>
                <a:spcPts val="0"/>
              </a:spcAft>
            </a:pPr>
            <a:r>
              <a:rPr lang="en-US" dirty="0"/>
              <a:t>Program Comprehension is the process of developing mental models of a software systems intended architecture, meaning, and behavior</a:t>
            </a:r>
          </a:p>
          <a:p>
            <a:pPr>
              <a:lnSpc>
                <a:spcPct val="100000"/>
              </a:lnSpc>
              <a:spcBef>
                <a:spcPts val="0"/>
              </a:spcBef>
              <a:spcAft>
                <a:spcPts val="0"/>
              </a:spcAft>
            </a:pPr>
            <a:r>
              <a:rPr lang="en-US" dirty="0"/>
              <a:t>Program Comprehension aims to recover high-level information about a system including:</a:t>
            </a:r>
          </a:p>
          <a:p>
            <a:pPr lvl="1">
              <a:lnSpc>
                <a:spcPct val="100000"/>
              </a:lnSpc>
              <a:spcAft>
                <a:spcPts val="0"/>
              </a:spcAft>
            </a:pPr>
            <a:r>
              <a:rPr lang="en-US" dirty="0"/>
              <a:t>Its structure (components and their interrelationships)</a:t>
            </a:r>
          </a:p>
          <a:p>
            <a:pPr lvl="1">
              <a:lnSpc>
                <a:spcPct val="100000"/>
              </a:lnSpc>
              <a:spcAft>
                <a:spcPts val="0"/>
              </a:spcAft>
            </a:pPr>
            <a:r>
              <a:rPr lang="en-US" dirty="0"/>
              <a:t>Its functionality (what operations are performed on what components)</a:t>
            </a:r>
          </a:p>
          <a:p>
            <a:pPr lvl="1">
              <a:lnSpc>
                <a:spcPct val="100000"/>
              </a:lnSpc>
              <a:spcAft>
                <a:spcPts val="0"/>
              </a:spcAft>
            </a:pPr>
            <a:r>
              <a:rPr lang="en-US" dirty="0"/>
              <a:t>Its dynamic behavior (how input is transformed to output)</a:t>
            </a:r>
          </a:p>
          <a:p>
            <a:pPr lvl="1">
              <a:lnSpc>
                <a:spcPct val="100000"/>
              </a:lnSpc>
              <a:spcAft>
                <a:spcPts val="0"/>
              </a:spcAft>
            </a:pPr>
            <a:r>
              <a:rPr lang="en-US" dirty="0"/>
              <a:t>Its rationale (how was the design process and what decisions have been taken)</a:t>
            </a:r>
          </a:p>
          <a:p>
            <a:pPr lvl="1">
              <a:lnSpc>
                <a:spcPct val="100000"/>
              </a:lnSpc>
              <a:spcAft>
                <a:spcPts val="0"/>
              </a:spcAft>
            </a:pPr>
            <a:r>
              <a:rPr lang="en-US" dirty="0"/>
              <a:t>Its construction, modules, documentation, and test suites</a:t>
            </a:r>
          </a:p>
          <a:p>
            <a:pPr>
              <a:lnSpc>
                <a:spcPct val="100000"/>
              </a:lnSpc>
              <a:spcAft>
                <a:spcPts val="0"/>
              </a:spcAft>
            </a:pPr>
            <a:r>
              <a:rPr lang="en-US" dirty="0"/>
              <a:t>Program Comprehension does not change the subject system, nor create a new system. It is the process of examining and understanding the object system.</a:t>
            </a:r>
          </a:p>
          <a:p>
            <a:pPr>
              <a:lnSpc>
                <a:spcPct val="100000"/>
              </a:lnSpc>
              <a:spcAft>
                <a:spcPts val="0"/>
              </a:spcAft>
            </a:pPr>
            <a:r>
              <a:rPr lang="en-US" dirty="0"/>
              <a:t>Program comprehension is an important cognitive process in software development, because developers spend most of their time with understanding source code [4]</a:t>
            </a:r>
          </a:p>
          <a:p>
            <a:pPr>
              <a:lnSpc>
                <a:spcPct val="100000"/>
              </a:lnSpc>
              <a:spcAft>
                <a:spcPts val="0"/>
              </a:spcAft>
            </a:pPr>
            <a:endParaRPr lang="en-US" dirty="0"/>
          </a:p>
        </p:txBody>
      </p:sp>
    </p:spTree>
    <p:extLst>
      <p:ext uri="{BB962C8B-B14F-4D97-AF65-F5344CB8AC3E}">
        <p14:creationId xmlns:p14="http://schemas.microsoft.com/office/powerpoint/2010/main" val="198629537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Program comprehension - objectives</a:t>
            </a:r>
          </a:p>
        </p:txBody>
      </p:sp>
      <p:sp>
        <p:nvSpPr>
          <p:cNvPr id="3" name="Text Placeholder 2"/>
          <p:cNvSpPr>
            <a:spLocks noGrp="1"/>
          </p:cNvSpPr>
          <p:nvPr>
            <p:ph type="body" sz="quarter" idx="10"/>
          </p:nvPr>
        </p:nvSpPr>
        <p:spPr>
          <a:xfrm>
            <a:off x="628073" y="1118522"/>
            <a:ext cx="12561453" cy="5844987"/>
          </a:xfrm>
        </p:spPr>
        <p:txBody>
          <a:bodyPr numCol="2" spcCol="91440"/>
          <a:lstStyle/>
          <a:p>
            <a:pPr>
              <a:spcBef>
                <a:spcPts val="0"/>
              </a:spcBef>
              <a:spcAft>
                <a:spcPts val="0"/>
              </a:spcAft>
            </a:pPr>
            <a:r>
              <a:rPr lang="en-US" sz="1400" dirty="0"/>
              <a:t>Which type represents this domain concept or this UI element or action?	</a:t>
            </a:r>
          </a:p>
          <a:p>
            <a:pPr>
              <a:spcBef>
                <a:spcPts val="0"/>
              </a:spcBef>
              <a:spcAft>
                <a:spcPts val="0"/>
              </a:spcAft>
            </a:pPr>
            <a:r>
              <a:rPr lang="en-US" sz="1400" dirty="0"/>
              <a:t>Where is there any code involved in the implementation of this behavior?	</a:t>
            </a:r>
          </a:p>
          <a:p>
            <a:pPr>
              <a:spcBef>
                <a:spcPts val="0"/>
              </a:spcBef>
              <a:spcAft>
                <a:spcPts val="0"/>
              </a:spcAft>
            </a:pPr>
            <a:r>
              <a:rPr lang="en-US" sz="1400" dirty="0"/>
              <a:t>What are the parts of this type?	</a:t>
            </a:r>
          </a:p>
          <a:p>
            <a:pPr>
              <a:spcBef>
                <a:spcPts val="0"/>
              </a:spcBef>
              <a:spcAft>
                <a:spcPts val="0"/>
              </a:spcAft>
            </a:pPr>
            <a:r>
              <a:rPr lang="en-US" sz="1400" dirty="0"/>
              <a:t>Where does this type fit in the type hierarchy?	</a:t>
            </a:r>
          </a:p>
          <a:p>
            <a:pPr>
              <a:spcBef>
                <a:spcPts val="0"/>
              </a:spcBef>
              <a:spcAft>
                <a:spcPts val="0"/>
              </a:spcAft>
            </a:pPr>
            <a:r>
              <a:rPr lang="en-US" sz="1400" dirty="0"/>
              <a:t>Where is this field declared in the type hierarchy?	</a:t>
            </a:r>
          </a:p>
          <a:p>
            <a:pPr>
              <a:spcBef>
                <a:spcPts val="0"/>
              </a:spcBef>
              <a:spcAft>
                <a:spcPts val="0"/>
              </a:spcAft>
            </a:pPr>
            <a:r>
              <a:rPr lang="en-US" sz="1400" dirty="0"/>
              <a:t>Where is this method called or type referenced?	</a:t>
            </a:r>
          </a:p>
          <a:p>
            <a:pPr>
              <a:spcBef>
                <a:spcPts val="0"/>
              </a:spcBef>
              <a:spcAft>
                <a:spcPts val="0"/>
              </a:spcAft>
            </a:pPr>
            <a:r>
              <a:rPr lang="en-US" sz="1400" dirty="0"/>
              <a:t>Where are instances of this class created?	</a:t>
            </a:r>
          </a:p>
          <a:p>
            <a:pPr>
              <a:spcBef>
                <a:spcPts val="0"/>
              </a:spcBef>
              <a:spcAft>
                <a:spcPts val="0"/>
              </a:spcAft>
            </a:pPr>
            <a:r>
              <a:rPr lang="en-US" sz="1400" dirty="0"/>
              <a:t>What data can we access from this object?	</a:t>
            </a:r>
          </a:p>
          <a:p>
            <a:pPr>
              <a:spcBef>
                <a:spcPts val="0"/>
              </a:spcBef>
              <a:spcAft>
                <a:spcPts val="0"/>
              </a:spcAft>
            </a:pPr>
            <a:r>
              <a:rPr lang="en-US" sz="1400" dirty="0"/>
              <a:t>What are the arguments to this function?	</a:t>
            </a:r>
          </a:p>
          <a:p>
            <a:pPr>
              <a:spcBef>
                <a:spcPts val="0"/>
              </a:spcBef>
              <a:spcAft>
                <a:spcPts val="0"/>
              </a:spcAft>
            </a:pPr>
            <a:r>
              <a:rPr lang="en-US" sz="1400" dirty="0"/>
              <a:t>What data is being modified in this code?	</a:t>
            </a:r>
          </a:p>
          <a:p>
            <a:pPr>
              <a:spcBef>
                <a:spcPts val="0"/>
              </a:spcBef>
              <a:spcAft>
                <a:spcPts val="0"/>
              </a:spcAft>
            </a:pPr>
            <a:r>
              <a:rPr lang="en-US" sz="1400" dirty="0"/>
              <a:t>How are these types or objects related?		</a:t>
            </a:r>
          </a:p>
          <a:p>
            <a:pPr>
              <a:spcBef>
                <a:spcPts val="0"/>
              </a:spcBef>
              <a:spcAft>
                <a:spcPts val="0"/>
              </a:spcAft>
            </a:pPr>
            <a:r>
              <a:rPr lang="en-US" sz="1400" dirty="0"/>
              <a:t>How does this data structure look at runtime?	</a:t>
            </a:r>
          </a:p>
          <a:p>
            <a:pPr>
              <a:spcBef>
                <a:spcPts val="0"/>
              </a:spcBef>
              <a:spcAft>
                <a:spcPts val="0"/>
              </a:spcAft>
            </a:pPr>
            <a:r>
              <a:rPr lang="en-US" sz="1400" dirty="0"/>
              <a:t>How is control getting (from here to) here?	</a:t>
            </a:r>
          </a:p>
          <a:p>
            <a:pPr>
              <a:spcBef>
                <a:spcPts val="0"/>
              </a:spcBef>
              <a:spcAft>
                <a:spcPts val="0"/>
              </a:spcAft>
            </a:pPr>
            <a:r>
              <a:rPr lang="en-US" sz="1400" dirty="0"/>
              <a:t>Which execution path is being taken in this case?	</a:t>
            </a:r>
          </a:p>
          <a:p>
            <a:pPr>
              <a:spcBef>
                <a:spcPts val="0"/>
              </a:spcBef>
              <a:spcAft>
                <a:spcPts val="0"/>
              </a:spcAft>
            </a:pPr>
            <a:r>
              <a:rPr lang="en-US" sz="1400" dirty="0"/>
              <a:t>What parts of this data structure are accessed in this code?	</a:t>
            </a:r>
          </a:p>
          <a:p>
            <a:pPr>
              <a:spcBef>
                <a:spcPts val="0"/>
              </a:spcBef>
              <a:spcAft>
                <a:spcPts val="0"/>
              </a:spcAft>
            </a:pPr>
            <a:r>
              <a:rPr lang="en-US" sz="1400" dirty="0"/>
              <a:t>What are the differences between these files or types?	</a:t>
            </a:r>
          </a:p>
          <a:p>
            <a:pPr>
              <a:spcBef>
                <a:spcPts val="0"/>
              </a:spcBef>
              <a:spcAft>
                <a:spcPts val="0"/>
              </a:spcAft>
            </a:pPr>
            <a:r>
              <a:rPr lang="en-US" sz="1400" dirty="0"/>
              <a:t>Is there an entity named something like this in that unit (for example in a project, package or class)?</a:t>
            </a:r>
          </a:p>
          <a:p>
            <a:pPr>
              <a:spcBef>
                <a:spcPts val="0"/>
              </a:spcBef>
              <a:spcAft>
                <a:spcPts val="0"/>
              </a:spcAft>
            </a:pPr>
            <a:r>
              <a:rPr lang="en-US" sz="1400" dirty="0"/>
              <a:t>Which types is this type a part of?</a:t>
            </a:r>
          </a:p>
          <a:p>
            <a:pPr>
              <a:spcBef>
                <a:spcPts val="0"/>
              </a:spcBef>
              <a:spcAft>
                <a:spcPts val="0"/>
              </a:spcAft>
            </a:pPr>
            <a:r>
              <a:rPr lang="en-US" sz="1400" dirty="0"/>
              <a:t>Does this type have any siblings in the type hierarchy?</a:t>
            </a:r>
          </a:p>
          <a:p>
            <a:pPr>
              <a:spcBef>
                <a:spcPts val="0"/>
              </a:spcBef>
              <a:spcAft>
                <a:spcPts val="0"/>
              </a:spcAft>
            </a:pPr>
            <a:endParaRPr lang="en-US" sz="1400" dirty="0"/>
          </a:p>
          <a:p>
            <a:pPr>
              <a:spcBef>
                <a:spcPts val="0"/>
              </a:spcBef>
              <a:spcAft>
                <a:spcPts val="0"/>
              </a:spcAft>
            </a:pPr>
            <a:endParaRPr lang="en-US" sz="1400" dirty="0"/>
          </a:p>
          <a:p>
            <a:pPr>
              <a:spcBef>
                <a:spcPts val="0"/>
              </a:spcBef>
              <a:spcAft>
                <a:spcPts val="0"/>
              </a:spcAft>
            </a:pPr>
            <a:r>
              <a:rPr lang="en-US" sz="1400" dirty="0"/>
              <a:t>Who implements this interface or these abstract methods?</a:t>
            </a:r>
          </a:p>
          <a:p>
            <a:pPr>
              <a:spcBef>
                <a:spcPts val="0"/>
              </a:spcBef>
              <a:spcAft>
                <a:spcPts val="0"/>
              </a:spcAft>
            </a:pPr>
            <a:endParaRPr lang="en-US" sz="1400" dirty="0"/>
          </a:p>
          <a:p>
            <a:pPr>
              <a:spcBef>
                <a:spcPts val="0"/>
              </a:spcBef>
              <a:spcAft>
                <a:spcPts val="0"/>
              </a:spcAft>
            </a:pPr>
            <a:r>
              <a:rPr lang="en-US" sz="1400" dirty="0"/>
              <a:t>When during the execution is this method called?</a:t>
            </a:r>
          </a:p>
          <a:p>
            <a:pPr>
              <a:spcBef>
                <a:spcPts val="0"/>
              </a:spcBef>
              <a:spcAft>
                <a:spcPts val="0"/>
              </a:spcAft>
            </a:pPr>
            <a:endParaRPr lang="en-US" sz="1400" dirty="0"/>
          </a:p>
          <a:p>
            <a:pPr>
              <a:spcBef>
                <a:spcPts val="0"/>
              </a:spcBef>
              <a:spcAft>
                <a:spcPts val="0"/>
              </a:spcAft>
            </a:pPr>
            <a:r>
              <a:rPr lang="en-US" sz="1400" dirty="0"/>
              <a:t>Where is this variable or data structure being accessed?</a:t>
            </a:r>
          </a:p>
          <a:p>
            <a:pPr>
              <a:spcBef>
                <a:spcPts val="0"/>
              </a:spcBef>
              <a:spcAft>
                <a:spcPts val="0"/>
              </a:spcAft>
            </a:pPr>
            <a:r>
              <a:rPr lang="en-US" sz="1400" dirty="0"/>
              <a:t>What does the declaration or definition of this look like?</a:t>
            </a:r>
          </a:p>
          <a:p>
            <a:pPr>
              <a:spcBef>
                <a:spcPts val="0"/>
              </a:spcBef>
              <a:spcAft>
                <a:spcPts val="0"/>
              </a:spcAft>
            </a:pPr>
            <a:r>
              <a:rPr lang="en-US" sz="1400" dirty="0"/>
              <a:t>What are the values of these arguments at runtime?</a:t>
            </a:r>
          </a:p>
          <a:p>
            <a:pPr>
              <a:spcBef>
                <a:spcPts val="0"/>
              </a:spcBef>
              <a:spcAft>
                <a:spcPts val="0"/>
              </a:spcAft>
            </a:pPr>
            <a:r>
              <a:rPr lang="en-US" sz="1400" dirty="0"/>
              <a:t>How are instances of these types created and assembled?</a:t>
            </a:r>
          </a:p>
          <a:p>
            <a:pPr>
              <a:spcBef>
                <a:spcPts val="0"/>
              </a:spcBef>
              <a:spcAft>
                <a:spcPts val="0"/>
              </a:spcAft>
            </a:pPr>
            <a:r>
              <a:rPr lang="en-US" sz="1400" dirty="0"/>
              <a:t>How is this feature or concern (object ownership, UI control, </a:t>
            </a:r>
            <a:r>
              <a:rPr lang="en-US" sz="1400" dirty="0" err="1"/>
              <a:t>etc</a:t>
            </a:r>
            <a:r>
              <a:rPr lang="en-US" sz="1400" dirty="0"/>
              <a:t>) implemented?</a:t>
            </a:r>
          </a:p>
          <a:p>
            <a:pPr>
              <a:spcBef>
                <a:spcPts val="0"/>
              </a:spcBef>
              <a:spcAft>
                <a:spcPts val="0"/>
              </a:spcAft>
            </a:pPr>
            <a:r>
              <a:rPr lang="en-US" sz="1400" dirty="0"/>
              <a:t>What is the "correct" way to use or access this data structure?</a:t>
            </a:r>
          </a:p>
          <a:p>
            <a:pPr>
              <a:spcBef>
                <a:spcPts val="0"/>
              </a:spcBef>
              <a:spcAft>
                <a:spcPts val="0"/>
              </a:spcAft>
            </a:pPr>
            <a:r>
              <a:rPr lang="en-US" sz="1400" dirty="0"/>
              <a:t>What in this structure distinguishes these cases?</a:t>
            </a:r>
          </a:p>
          <a:p>
            <a:pPr>
              <a:spcBef>
                <a:spcPts val="0"/>
              </a:spcBef>
              <a:spcAft>
                <a:spcPts val="0"/>
              </a:spcAft>
            </a:pPr>
            <a:r>
              <a:rPr lang="en-US" sz="1400" dirty="0"/>
              <a:t>How can data be passed to (or accessed at) this point in the code?</a:t>
            </a:r>
          </a:p>
          <a:p>
            <a:pPr>
              <a:spcBef>
                <a:spcPts val="0"/>
              </a:spcBef>
              <a:spcAft>
                <a:spcPts val="0"/>
              </a:spcAft>
            </a:pPr>
            <a:r>
              <a:rPr lang="en-US" sz="1400" dirty="0"/>
              <a:t>What is the mapping between these UI types and these model types?</a:t>
            </a:r>
          </a:p>
          <a:p>
            <a:pPr>
              <a:spcBef>
                <a:spcPts val="0"/>
              </a:spcBef>
              <a:spcAft>
                <a:spcPts val="0"/>
              </a:spcAft>
            </a:pPr>
            <a:r>
              <a:rPr lang="en-US" sz="1400" dirty="0"/>
              <a:t>How can we know this object has been created and initialized correctly?</a:t>
            </a:r>
          </a:p>
          <a:p>
            <a:pPr>
              <a:spcBef>
                <a:spcPts val="0"/>
              </a:spcBef>
              <a:spcAft>
                <a:spcPts val="0"/>
              </a:spcAft>
            </a:pPr>
            <a:r>
              <a:rPr lang="en-US" sz="1400" dirty="0"/>
              <a:t>Why isn't control reaching this point in the code?</a:t>
            </a:r>
          </a:p>
          <a:p>
            <a:pPr>
              <a:spcBef>
                <a:spcPts val="0"/>
              </a:spcBef>
              <a:spcAft>
                <a:spcPts val="0"/>
              </a:spcAft>
            </a:pPr>
            <a:r>
              <a:rPr lang="en-US" sz="1400" dirty="0"/>
              <a:t>Under what circumstances is this method called or exception thrown?</a:t>
            </a:r>
          </a:p>
          <a:p>
            <a:pPr>
              <a:spcBef>
                <a:spcPts val="0"/>
              </a:spcBef>
              <a:spcAft>
                <a:spcPts val="0"/>
              </a:spcAft>
            </a:pPr>
            <a:r>
              <a:rPr lang="en-US" sz="1400" dirty="0"/>
              <a:t>How does the system behavior vary over these types or cases?</a:t>
            </a:r>
          </a:p>
          <a:p>
            <a:pPr>
              <a:spcBef>
                <a:spcPts val="0"/>
              </a:spcBef>
              <a:spcAft>
                <a:spcPts val="0"/>
              </a:spcAft>
            </a:pPr>
            <a:r>
              <a:rPr lang="en-US" sz="1400" dirty="0"/>
              <a:t>What is the difference between these similar parts of the code (e.g., between sets of methods)?</a:t>
            </a:r>
          </a:p>
          <a:p>
            <a:pPr>
              <a:spcBef>
                <a:spcPts val="0"/>
              </a:spcBef>
              <a:spcAft>
                <a:spcPts val="0"/>
              </a:spcAft>
            </a:pPr>
            <a:r>
              <a:rPr lang="en-US" sz="1400" dirty="0"/>
              <a:t>Where in the code is the text in this error message or UI element?</a:t>
            </a:r>
          </a:p>
          <a:p>
            <a:pPr marL="0" indent="0">
              <a:buNone/>
            </a:pPr>
            <a:endParaRPr lang="en-US" dirty="0"/>
          </a:p>
        </p:txBody>
      </p:sp>
      <p:sp>
        <p:nvSpPr>
          <p:cNvPr id="4" name="TextBox 3">
            <a:extLst>
              <a:ext uri="{FF2B5EF4-FFF2-40B4-BE49-F238E27FC236}">
                <a16:creationId xmlns:a16="http://schemas.microsoft.com/office/drawing/2014/main" id="{A3F3650A-98DB-4399-B191-8E5FDD31C650}"/>
              </a:ext>
            </a:extLst>
          </p:cNvPr>
          <p:cNvSpPr txBox="1"/>
          <p:nvPr/>
        </p:nvSpPr>
        <p:spPr>
          <a:xfrm>
            <a:off x="763675" y="6912047"/>
            <a:ext cx="11877151" cy="400110"/>
          </a:xfrm>
          <a:prstGeom prst="rect">
            <a:avLst/>
          </a:prstGeom>
          <a:noFill/>
        </p:spPr>
        <p:txBody>
          <a:bodyPr wrap="square" rtlCol="0">
            <a:spAutoFit/>
          </a:bodyPr>
          <a:lstStyle/>
          <a:p>
            <a:r>
              <a:rPr lang="en-US" dirty="0">
                <a:hlinkClick r:id="rId2"/>
              </a:rPr>
              <a:t>https://faculty.washington.edu/ajko/books/cooperative-software-development/comprehension.html</a:t>
            </a:r>
            <a:endParaRPr lang="en-US" dirty="0"/>
          </a:p>
        </p:txBody>
      </p:sp>
    </p:spTree>
    <p:extLst>
      <p:ext uri="{BB962C8B-B14F-4D97-AF65-F5344CB8AC3E}">
        <p14:creationId xmlns:p14="http://schemas.microsoft.com/office/powerpoint/2010/main" val="41300823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3" y="397427"/>
            <a:ext cx="12561453" cy="1015663"/>
          </a:xfrm>
        </p:spPr>
        <p:txBody>
          <a:bodyPr/>
          <a:lstStyle/>
          <a:p>
            <a:r>
              <a:rPr lang="en-US" dirty="0"/>
              <a:t>Programming languages</a:t>
            </a:r>
          </a:p>
        </p:txBody>
      </p:sp>
      <p:sp>
        <p:nvSpPr>
          <p:cNvPr id="3" name="Text Placeholder 2"/>
          <p:cNvSpPr>
            <a:spLocks noGrp="1"/>
          </p:cNvSpPr>
          <p:nvPr>
            <p:ph type="body" sz="quarter" idx="10"/>
          </p:nvPr>
        </p:nvSpPr>
        <p:spPr>
          <a:xfrm>
            <a:off x="628073" y="1389266"/>
            <a:ext cx="11620868" cy="5881867"/>
          </a:xfrm>
        </p:spPr>
        <p:txBody>
          <a:bodyPr/>
          <a:lstStyle/>
          <a:p>
            <a:pPr marL="0" indent="0">
              <a:spcBef>
                <a:spcPts val="0"/>
              </a:spcBef>
              <a:spcAft>
                <a:spcPts val="0"/>
              </a:spcAft>
              <a:buNone/>
            </a:pPr>
            <a:r>
              <a:rPr lang="en-US" dirty="0"/>
              <a:t>The first programmable computers were programmed with machine code, that is, sequences of 1’s and 0’s (the presence/</a:t>
            </a:r>
          </a:p>
          <a:p>
            <a:pPr marL="0" indent="0">
              <a:spcBef>
                <a:spcPts val="0"/>
              </a:spcBef>
              <a:spcAft>
                <a:spcPts val="0"/>
              </a:spcAft>
              <a:buNone/>
            </a:pPr>
            <a:r>
              <a:rPr lang="en-US" dirty="0"/>
              <a:t>absence of holes in punched cards). Now imagine you were to give an instruction to your computer and had to work</a:t>
            </a:r>
          </a:p>
          <a:p>
            <a:pPr marL="0" indent="0">
              <a:spcBef>
                <a:spcPts val="0"/>
              </a:spcBef>
              <a:spcAft>
                <a:spcPts val="0"/>
              </a:spcAft>
              <a:buNone/>
            </a:pPr>
            <a:r>
              <a:rPr lang="en-US" dirty="0"/>
              <a:t>only with 1’s and 0’s—it would be very difficult to memorize what the sequence 0000 0100 1100 1011 means</a:t>
            </a:r>
          </a:p>
          <a:p>
            <a:pPr marL="0" indent="0">
              <a:spcBef>
                <a:spcPts val="0"/>
              </a:spcBef>
              <a:spcAft>
                <a:spcPts val="0"/>
              </a:spcAft>
              <a:buNone/>
            </a:pPr>
            <a:r>
              <a:rPr lang="en-US" dirty="0"/>
              <a:t>and not confuse it with other sequences. Thus, assembly languages have been developed, which allowed developers</a:t>
            </a:r>
          </a:p>
          <a:p>
            <a:pPr marL="0" indent="0">
              <a:spcBef>
                <a:spcPts val="0"/>
              </a:spcBef>
              <a:spcAft>
                <a:spcPts val="0"/>
              </a:spcAft>
              <a:buNone/>
            </a:pPr>
            <a:r>
              <a:rPr lang="en-US" dirty="0"/>
              <a:t>to use mnemonics, so that developers could work with instructions, such as add $t1, $t2, $t3, instead of 0000</a:t>
            </a:r>
          </a:p>
          <a:p>
            <a:pPr marL="0" indent="0">
              <a:spcBef>
                <a:spcPts val="0"/>
              </a:spcBef>
              <a:spcAft>
                <a:spcPts val="0"/>
              </a:spcAft>
              <a:buNone/>
            </a:pPr>
            <a:r>
              <a:rPr lang="en-US" dirty="0"/>
              <a:t>0100 1100 1011 [25]. However, this still required </a:t>
            </a:r>
            <a:r>
              <a:rPr lang="en-US" dirty="0" err="1"/>
              <a:t>lowlevel</a:t>
            </a:r>
            <a:r>
              <a:rPr lang="en-US" dirty="0"/>
              <a:t> programming close to the hardware, that is, moving</a:t>
            </a:r>
          </a:p>
          <a:p>
            <a:pPr marL="0" indent="0">
              <a:spcBef>
                <a:spcPts val="0"/>
              </a:spcBef>
              <a:spcAft>
                <a:spcPts val="0"/>
              </a:spcAft>
              <a:buNone/>
            </a:pPr>
            <a:r>
              <a:rPr lang="en-US" dirty="0"/>
              <a:t>numbers around the registers of a CPU. Thus, higher-level programming languages were developed,</a:t>
            </a:r>
          </a:p>
          <a:p>
            <a:pPr marL="0" indent="0">
              <a:spcBef>
                <a:spcPts val="0"/>
              </a:spcBef>
              <a:spcAft>
                <a:spcPts val="0"/>
              </a:spcAft>
              <a:buNone/>
            </a:pPr>
            <a:r>
              <a:rPr lang="en-US" dirty="0"/>
              <a:t>such as COBOL, Fortran, Java, or C#. These allow developers to more directly translate their programming problem to a</a:t>
            </a:r>
          </a:p>
          <a:p>
            <a:pPr marL="0" indent="0">
              <a:spcBef>
                <a:spcPts val="0"/>
              </a:spcBef>
              <a:spcAft>
                <a:spcPts val="0"/>
              </a:spcAft>
              <a:buNone/>
            </a:pPr>
            <a:r>
              <a:rPr lang="en-US" dirty="0"/>
              <a:t>programming language. Thus, instead of directly working with CPU registers, developers can simply write if a = 1</a:t>
            </a:r>
          </a:p>
          <a:p>
            <a:pPr marL="0" indent="0">
              <a:spcBef>
                <a:spcPts val="0"/>
              </a:spcBef>
              <a:spcAft>
                <a:spcPts val="0"/>
              </a:spcAft>
              <a:buNone/>
            </a:pPr>
            <a:r>
              <a:rPr lang="en-US" dirty="0"/>
              <a:t>then t1 = t2 + t3, which better reflects the intention of what programmers want to do. To ease programming, APIs have been developed, which allowed programmers to reuse often used features without having to implement them[4]</a:t>
            </a:r>
          </a:p>
          <a:p>
            <a:pPr marL="0" indent="0">
              <a:buNone/>
            </a:pPr>
            <a:endParaRPr lang="en-US" dirty="0"/>
          </a:p>
        </p:txBody>
      </p:sp>
    </p:spTree>
    <p:extLst>
      <p:ext uri="{BB962C8B-B14F-4D97-AF65-F5344CB8AC3E}">
        <p14:creationId xmlns:p14="http://schemas.microsoft.com/office/powerpoint/2010/main" val="25813231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2" y="241832"/>
            <a:ext cx="12561453" cy="1015663"/>
          </a:xfrm>
        </p:spPr>
        <p:txBody>
          <a:bodyPr/>
          <a:lstStyle/>
          <a:p>
            <a:r>
              <a:rPr lang="en-US" dirty="0"/>
              <a:t>Low-level languages (LLL)</a:t>
            </a:r>
          </a:p>
        </p:txBody>
      </p:sp>
      <p:sp>
        <p:nvSpPr>
          <p:cNvPr id="4" name="TextBox 3">
            <a:extLst>
              <a:ext uri="{FF2B5EF4-FFF2-40B4-BE49-F238E27FC236}">
                <a16:creationId xmlns:a16="http://schemas.microsoft.com/office/drawing/2014/main" id="{8E7C97DB-6CFE-4BE5-8D35-FF2027E96D9C}"/>
              </a:ext>
            </a:extLst>
          </p:cNvPr>
          <p:cNvSpPr txBox="1"/>
          <p:nvPr/>
        </p:nvSpPr>
        <p:spPr>
          <a:xfrm>
            <a:off x="628072" y="1369088"/>
            <a:ext cx="11877152" cy="3477875"/>
          </a:xfrm>
          <a:prstGeom prst="rect">
            <a:avLst/>
          </a:prstGeom>
          <a:noFill/>
        </p:spPr>
        <p:txBody>
          <a:bodyPr wrap="square" rtlCol="0">
            <a:spAutoFit/>
          </a:bodyPr>
          <a:lstStyle/>
          <a:p>
            <a:r>
              <a:rPr lang="en-US" dirty="0"/>
              <a:t>It is a machine friendly language</a:t>
            </a:r>
          </a:p>
          <a:p>
            <a:r>
              <a:rPr lang="en-US" dirty="0"/>
              <a:t>Low level language is high memory efficient</a:t>
            </a:r>
          </a:p>
          <a:p>
            <a:r>
              <a:rPr lang="en-US" dirty="0"/>
              <a:t>It is tough to understand.</a:t>
            </a:r>
          </a:p>
          <a:p>
            <a:r>
              <a:rPr lang="en-US" dirty="0"/>
              <a:t>It is complex to debug comparatively</a:t>
            </a:r>
          </a:p>
          <a:p>
            <a:r>
              <a:rPr lang="en-US" dirty="0"/>
              <a:t>It is complex to maintain comparatively</a:t>
            </a:r>
          </a:p>
          <a:p>
            <a:r>
              <a:rPr lang="en-US" dirty="0"/>
              <a:t>It is non-portable.</a:t>
            </a:r>
          </a:p>
          <a:p>
            <a:r>
              <a:rPr lang="en-US" dirty="0"/>
              <a:t>It is machine-dependent.</a:t>
            </a:r>
          </a:p>
          <a:p>
            <a:r>
              <a:rPr lang="en-US" dirty="0"/>
              <a:t>It needs assembler for translation.</a:t>
            </a:r>
          </a:p>
          <a:p>
            <a:endParaRPr lang="en-US" dirty="0"/>
          </a:p>
          <a:p>
            <a:endParaRPr lang="en-US" dirty="0"/>
          </a:p>
          <a:p>
            <a:endParaRPr lang="en-US" dirty="0"/>
          </a:p>
        </p:txBody>
      </p:sp>
      <p:pic>
        <p:nvPicPr>
          <p:cNvPr id="12290" name="Picture 2" descr="Image result for machcine language advatages&quot;">
            <a:extLst>
              <a:ext uri="{FF2B5EF4-FFF2-40B4-BE49-F238E27FC236}">
                <a16:creationId xmlns:a16="http://schemas.microsoft.com/office/drawing/2014/main" id="{BB1B8FF3-84C7-44A2-8A2F-D5EB2398D0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818" y="2401600"/>
            <a:ext cx="71120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3500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693923"/>
            <a:ext cx="12561453" cy="738664"/>
          </a:xfrm>
        </p:spPr>
        <p:txBody>
          <a:bodyPr/>
          <a:lstStyle/>
          <a:p>
            <a:r>
              <a:rPr lang="en-US" sz="3600" dirty="0"/>
              <a:t>What is program comprehension</a:t>
            </a:r>
          </a:p>
        </p:txBody>
      </p:sp>
      <p:sp>
        <p:nvSpPr>
          <p:cNvPr id="3" name="Text Placeholder 2"/>
          <p:cNvSpPr>
            <a:spLocks noGrp="1"/>
          </p:cNvSpPr>
          <p:nvPr>
            <p:ph type="body" sz="quarter" idx="10"/>
          </p:nvPr>
        </p:nvSpPr>
        <p:spPr>
          <a:xfrm>
            <a:off x="628073" y="1767867"/>
            <a:ext cx="12561453" cy="4647426"/>
          </a:xfrm>
        </p:spPr>
        <p:txBody>
          <a:bodyPr/>
          <a:lstStyle/>
          <a:p>
            <a:pPr>
              <a:lnSpc>
                <a:spcPct val="100000"/>
              </a:lnSpc>
            </a:pPr>
            <a:r>
              <a:rPr lang="en-US" sz="2000" dirty="0"/>
              <a:t>Program comprehension</a:t>
            </a:r>
            <a:r>
              <a:rPr lang="en-US" sz="2000" b="1" dirty="0"/>
              <a:t> </a:t>
            </a:r>
            <a:r>
              <a:rPr lang="en-US" sz="2000" dirty="0"/>
              <a:t>is a domain of Computer Science concerned with the understanding of an existing software system.  </a:t>
            </a:r>
          </a:p>
          <a:p>
            <a:pPr>
              <a:lnSpc>
                <a:spcPct val="100000"/>
              </a:lnSpc>
            </a:pPr>
            <a:r>
              <a:rPr lang="en-US" sz="2000" dirty="0"/>
              <a:t>It involves the cognitive process of developing mental models of a software systems intended architecture, meaning, and behavior.  Examples include</a:t>
            </a:r>
          </a:p>
          <a:p>
            <a:pPr lvl="1">
              <a:lnSpc>
                <a:spcPct val="100000"/>
              </a:lnSpc>
              <a:spcBef>
                <a:spcPts val="600"/>
              </a:spcBef>
            </a:pPr>
            <a:r>
              <a:rPr lang="en-US" sz="1800" dirty="0"/>
              <a:t>Structure:  What components are used and what are their interrelationships</a:t>
            </a:r>
          </a:p>
          <a:p>
            <a:pPr lvl="1">
              <a:lnSpc>
                <a:spcPct val="100000"/>
              </a:lnSpc>
              <a:spcBef>
                <a:spcPts val="600"/>
              </a:spcBef>
            </a:pPr>
            <a:r>
              <a:rPr lang="en-US" sz="1800" dirty="0"/>
              <a:t>Functionality:  What operations are performed on what components</a:t>
            </a:r>
          </a:p>
          <a:p>
            <a:pPr lvl="1">
              <a:lnSpc>
                <a:spcPct val="100000"/>
              </a:lnSpc>
              <a:spcBef>
                <a:spcPts val="600"/>
              </a:spcBef>
            </a:pPr>
            <a:r>
              <a:rPr lang="en-US" sz="1800" dirty="0"/>
              <a:t>Dynamic/Runtime behavior:  How input is transformed to output</a:t>
            </a:r>
          </a:p>
          <a:p>
            <a:pPr lvl="1">
              <a:lnSpc>
                <a:spcPct val="100000"/>
              </a:lnSpc>
              <a:spcBef>
                <a:spcPts val="600"/>
              </a:spcBef>
            </a:pPr>
            <a:r>
              <a:rPr lang="en-US" sz="1800" dirty="0"/>
              <a:t>Rationale:  Why were certain decision made</a:t>
            </a:r>
          </a:p>
          <a:p>
            <a:pPr lvl="1">
              <a:lnSpc>
                <a:spcPct val="100000"/>
              </a:lnSpc>
              <a:spcBef>
                <a:spcPts val="600"/>
              </a:spcBef>
            </a:pPr>
            <a:r>
              <a:rPr lang="en-US" sz="1800" dirty="0"/>
              <a:t>Construction:  Source code, documentation, and test suites</a:t>
            </a:r>
          </a:p>
          <a:p>
            <a:pPr>
              <a:lnSpc>
                <a:spcPct val="100000"/>
              </a:lnSpc>
            </a:pPr>
            <a:r>
              <a:rPr lang="en-US" sz="2000" dirty="0"/>
              <a:t>Program Comprehension does NOT change the subject system, nor create a new system. </a:t>
            </a:r>
          </a:p>
          <a:p>
            <a:pPr>
              <a:lnSpc>
                <a:spcPct val="100000"/>
              </a:lnSpc>
            </a:pPr>
            <a:r>
              <a:rPr lang="en-US" sz="2000" dirty="0"/>
              <a:t>Program comprehension is also known as “program understanding” or “source code comprehension”</a:t>
            </a:r>
            <a:endParaRPr lang="en-US" dirty="0"/>
          </a:p>
        </p:txBody>
      </p:sp>
    </p:spTree>
    <p:extLst>
      <p:ext uri="{BB962C8B-B14F-4D97-AF65-F5344CB8AC3E}">
        <p14:creationId xmlns:p14="http://schemas.microsoft.com/office/powerpoint/2010/main" val="25191150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2" y="241832"/>
            <a:ext cx="12561453" cy="1015663"/>
          </a:xfrm>
        </p:spPr>
        <p:txBody>
          <a:bodyPr/>
          <a:lstStyle/>
          <a:p>
            <a:r>
              <a:rPr lang="en-US" dirty="0"/>
              <a:t>High-level languages (HLL)</a:t>
            </a:r>
          </a:p>
        </p:txBody>
      </p:sp>
      <p:pic>
        <p:nvPicPr>
          <p:cNvPr id="5122" name="Picture 2" descr="Image result for high level vs low level programming example">
            <a:extLst>
              <a:ext uri="{FF2B5EF4-FFF2-40B4-BE49-F238E27FC236}">
                <a16:creationId xmlns:a16="http://schemas.microsoft.com/office/drawing/2014/main" id="{B9E23AF1-F09F-4A36-A7E1-A3661A449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734" y="2047925"/>
            <a:ext cx="607695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73597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Why is it important</a:t>
            </a:r>
          </a:p>
        </p:txBody>
      </p:sp>
      <p:sp>
        <p:nvSpPr>
          <p:cNvPr id="3" name="Text Placeholder 2"/>
          <p:cNvSpPr>
            <a:spLocks noGrp="1"/>
          </p:cNvSpPr>
          <p:nvPr>
            <p:ph type="body" sz="quarter" idx="10"/>
          </p:nvPr>
        </p:nvSpPr>
        <p:spPr>
          <a:xfrm>
            <a:off x="628073" y="1198906"/>
            <a:ext cx="12561453" cy="3915174"/>
          </a:xfrm>
        </p:spPr>
        <p:txBody>
          <a:bodyPr/>
          <a:lstStyle/>
          <a:p>
            <a:r>
              <a:rPr lang="en-US" dirty="0"/>
              <a:t>You need to be able to read a function and know what it will do with its inputs; you need to be able to read a class and understand its state and functionality; you also need to be able to comprehend a whole implementation, understanding its architecture. Without these skills, you can't test well, you can't debug well, and you can't fix or enhance the systems you're building or maintaining [7]</a:t>
            </a:r>
          </a:p>
          <a:p>
            <a:endParaRPr lang="en-US" dirty="0"/>
          </a:p>
          <a:p>
            <a:r>
              <a:rPr lang="en-US" dirty="0"/>
              <a:t>Foundational piece needed to effectively complete the other tasks associated with MESS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863204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5" y="460243"/>
            <a:ext cx="12561453" cy="738664"/>
          </a:xfrm>
        </p:spPr>
        <p:txBody>
          <a:bodyPr/>
          <a:lstStyle/>
          <a:p>
            <a:r>
              <a:rPr lang="en-US" sz="3600" dirty="0"/>
              <a:t>Effort</a:t>
            </a:r>
          </a:p>
        </p:txBody>
      </p:sp>
      <p:sp>
        <p:nvSpPr>
          <p:cNvPr id="3" name="Text Placeholder 2"/>
          <p:cNvSpPr>
            <a:spLocks noGrp="1"/>
          </p:cNvSpPr>
          <p:nvPr>
            <p:ph type="body" sz="quarter" idx="10"/>
          </p:nvPr>
        </p:nvSpPr>
        <p:spPr>
          <a:xfrm>
            <a:off x="628073" y="1198906"/>
            <a:ext cx="7225607" cy="4093685"/>
          </a:xfrm>
        </p:spPr>
        <p:txBody>
          <a:bodyPr/>
          <a:lstStyle/>
          <a:p>
            <a:r>
              <a:rPr lang="en-US" dirty="0"/>
              <a:t>Developers spend most of their time with understanding source code [4]</a:t>
            </a:r>
          </a:p>
          <a:p>
            <a:r>
              <a:rPr lang="en-US" dirty="0"/>
              <a:t>Studies of software engineers' first year at their first job show that a significant majority of their time is spent trying to simply comprehend the architecture of the system they are building or maintaining and understanding the processes that are being followed to modify and enhance them [7]</a:t>
            </a:r>
          </a:p>
          <a:p>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AE93755-CF16-4BB8-A3CD-5ACF2F5A9B65}"/>
              </a:ext>
            </a:extLst>
          </p:cNvPr>
          <p:cNvPicPr>
            <a:picLocks noChangeAspect="1"/>
          </p:cNvPicPr>
          <p:nvPr/>
        </p:nvPicPr>
        <p:blipFill>
          <a:blip r:embed="rId2"/>
          <a:stretch>
            <a:fillRect/>
          </a:stretch>
        </p:blipFill>
        <p:spPr>
          <a:xfrm>
            <a:off x="8297545" y="1249177"/>
            <a:ext cx="4781550" cy="4457700"/>
          </a:xfrm>
          <a:prstGeom prst="rect">
            <a:avLst/>
          </a:prstGeom>
        </p:spPr>
      </p:pic>
    </p:spTree>
    <p:extLst>
      <p:ext uri="{BB962C8B-B14F-4D97-AF65-F5344CB8AC3E}">
        <p14:creationId xmlns:p14="http://schemas.microsoft.com/office/powerpoint/2010/main" val="2372015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Text Placeholder 2"/>
          <p:cNvSpPr>
            <a:spLocks noGrp="1"/>
          </p:cNvSpPr>
          <p:nvPr>
            <p:ph type="body" sz="quarter" idx="10"/>
          </p:nvPr>
        </p:nvSpPr>
        <p:spPr/>
        <p:txBody>
          <a:bodyPr/>
          <a:lstStyle/>
          <a:p>
            <a:r>
              <a:rPr lang="en-US" dirty="0"/>
              <a:t>Subtitle goes here</a:t>
            </a:r>
          </a:p>
        </p:txBody>
      </p:sp>
    </p:spTree>
    <p:extLst>
      <p:ext uri="{BB962C8B-B14F-4D97-AF65-F5344CB8AC3E}">
        <p14:creationId xmlns:p14="http://schemas.microsoft.com/office/powerpoint/2010/main" val="3000986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3" y="397427"/>
            <a:ext cx="12561453" cy="1015663"/>
          </a:xfrm>
        </p:spPr>
        <p:txBody>
          <a:bodyPr/>
          <a:lstStyle/>
          <a:p>
            <a:r>
              <a:rPr lang="en-US" dirty="0"/>
              <a:t>Why is it hard</a:t>
            </a:r>
          </a:p>
        </p:txBody>
      </p:sp>
      <p:sp>
        <p:nvSpPr>
          <p:cNvPr id="3" name="Text Placeholder 2"/>
          <p:cNvSpPr>
            <a:spLocks noGrp="1"/>
          </p:cNvSpPr>
          <p:nvPr>
            <p:ph type="body" sz="quarter" idx="10"/>
          </p:nvPr>
        </p:nvSpPr>
        <p:spPr>
          <a:xfrm>
            <a:off x="628073" y="1389266"/>
            <a:ext cx="11620868" cy="2853602"/>
          </a:xfrm>
        </p:spPr>
        <p:txBody>
          <a:bodyPr/>
          <a:lstStyle/>
          <a:p>
            <a:pPr>
              <a:spcBef>
                <a:spcPts val="0"/>
              </a:spcBef>
              <a:spcAft>
                <a:spcPts val="0"/>
              </a:spcAft>
            </a:pPr>
            <a:r>
              <a:rPr lang="en-US" dirty="0"/>
              <a:t>The problem has evolved over time</a:t>
            </a:r>
          </a:p>
          <a:p>
            <a:pPr lvl="1">
              <a:spcAft>
                <a:spcPts val="0"/>
              </a:spcAft>
            </a:pPr>
            <a:r>
              <a:rPr lang="en-US" dirty="0"/>
              <a:t>Language</a:t>
            </a:r>
          </a:p>
          <a:p>
            <a:pPr lvl="2">
              <a:spcAft>
                <a:spcPts val="0"/>
              </a:spcAft>
            </a:pPr>
            <a:r>
              <a:rPr lang="en-US" dirty="0"/>
              <a:t>Machines communicate in a different language than people</a:t>
            </a:r>
          </a:p>
          <a:p>
            <a:pPr lvl="3">
              <a:spcAft>
                <a:spcPts val="0"/>
              </a:spcAft>
            </a:pPr>
            <a:r>
              <a:rPr lang="en-US" dirty="0"/>
              <a:t>Machines communicate in binary (1’s and 0’s) </a:t>
            </a:r>
          </a:p>
          <a:p>
            <a:pPr lvl="3">
              <a:spcAft>
                <a:spcPts val="0"/>
              </a:spcAft>
            </a:pPr>
            <a:r>
              <a:rPr lang="en-US" dirty="0"/>
              <a:t>People communicate in natural languages (like English, Spanish, </a:t>
            </a:r>
            <a:r>
              <a:rPr lang="en-US" dirty="0" err="1"/>
              <a:t>etc</a:t>
            </a:r>
            <a:r>
              <a:rPr lang="en-US" dirty="0"/>
              <a:t>)</a:t>
            </a:r>
          </a:p>
          <a:p>
            <a:pPr lvl="1">
              <a:spcAft>
                <a:spcPts val="0"/>
              </a:spcAft>
            </a:pPr>
            <a:r>
              <a:rPr lang="en-US" dirty="0"/>
              <a:t>Size of project</a:t>
            </a:r>
          </a:p>
          <a:p>
            <a:pPr lvl="2">
              <a:spcAft>
                <a:spcPts val="0"/>
              </a:spcAft>
            </a:pPr>
            <a:r>
              <a:rPr lang="en-US" dirty="0"/>
              <a:t>Number of files</a:t>
            </a:r>
          </a:p>
          <a:p>
            <a:pPr lvl="1">
              <a:spcAft>
                <a:spcPts val="0"/>
              </a:spcAft>
            </a:pPr>
            <a:r>
              <a:rPr lang="en-US" dirty="0"/>
              <a:t>Number of developers contributing</a:t>
            </a:r>
          </a:p>
          <a:p>
            <a:pPr lvl="1">
              <a:spcAft>
                <a:spcPts val="0"/>
              </a:spcAft>
            </a:pPr>
            <a:r>
              <a:rPr lang="en-US" dirty="0"/>
              <a:t>Complexity</a:t>
            </a:r>
          </a:p>
        </p:txBody>
      </p:sp>
    </p:spTree>
    <p:extLst>
      <p:ext uri="{BB962C8B-B14F-4D97-AF65-F5344CB8AC3E}">
        <p14:creationId xmlns:p14="http://schemas.microsoft.com/office/powerpoint/2010/main" val="39392881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3" y="397427"/>
            <a:ext cx="12561453" cy="1015663"/>
          </a:xfrm>
        </p:spPr>
        <p:txBody>
          <a:bodyPr/>
          <a:lstStyle/>
          <a:p>
            <a:r>
              <a:rPr lang="en-US" dirty="0"/>
              <a:t>Programming languages</a:t>
            </a:r>
          </a:p>
        </p:txBody>
      </p:sp>
      <p:pic>
        <p:nvPicPr>
          <p:cNvPr id="3074" name="Picture 2" descr="Image result for assembly language examples">
            <a:extLst>
              <a:ext uri="{FF2B5EF4-FFF2-40B4-BE49-F238E27FC236}">
                <a16:creationId xmlns:a16="http://schemas.microsoft.com/office/drawing/2014/main" id="{17C4858D-EC27-4B33-9E30-1C6F4F22A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7569" y="2293506"/>
            <a:ext cx="5381957" cy="355881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4219568-565D-4293-9025-57EDCB9BD6C5}"/>
              </a:ext>
            </a:extLst>
          </p:cNvPr>
          <p:cNvSpPr txBox="1">
            <a:spLocks/>
          </p:cNvSpPr>
          <p:nvPr/>
        </p:nvSpPr>
        <p:spPr>
          <a:xfrm>
            <a:off x="628073" y="2293506"/>
            <a:ext cx="6382327" cy="3198055"/>
          </a:xfrm>
          <a:prstGeom prst="rect">
            <a:avLst/>
          </a:prstGeom>
        </p:spPr>
        <p:txBody>
          <a:bodyPr vert="horz" wrap="square" lIns="91440" tIns="91440" rIns="91440" bIns="91440" rtlCol="0">
            <a:spAutoFit/>
          </a:bodyPr>
          <a:lstStyle>
            <a:lvl1pPr marL="524712" indent="-524712" algn="l" defTabSz="699614" rtl="0" eaLnBrk="1" latinLnBrk="0" hangingPunct="1">
              <a:lnSpc>
                <a:spcPct val="120000"/>
              </a:lnSpc>
              <a:spcBef>
                <a:spcPts val="600"/>
              </a:spcBef>
              <a:spcAft>
                <a:spcPts val="600"/>
              </a:spcAft>
              <a:buFont typeface="Arial"/>
              <a:buChar char="•"/>
              <a:defRPr sz="1800" b="0" kern="1200">
                <a:solidFill>
                  <a:schemeClr val="tx1"/>
                </a:solidFill>
                <a:latin typeface="+mn-lt"/>
                <a:ea typeface="Franklin Gothic Book" charset="0"/>
                <a:cs typeface="Franklin Gothic Book" charset="0"/>
              </a:defRPr>
            </a:lvl1pPr>
            <a:lvl2pPr marL="1136875" indent="-437261"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2pPr>
            <a:lvl3pPr marL="1749040" indent="-349807"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3pPr>
            <a:lvl4pPr marL="2448655" indent="-349807" algn="l" defTabSz="699614" rtl="0" eaLnBrk="1" latinLnBrk="0" hangingPunct="1">
              <a:lnSpc>
                <a:spcPct val="120000"/>
              </a:lnSpc>
              <a:spcBef>
                <a:spcPts val="0"/>
              </a:spcBef>
              <a:spcAft>
                <a:spcPts val="600"/>
              </a:spcAft>
              <a:buFont typeface="Arial"/>
              <a:buChar char="–"/>
              <a:defRPr sz="1600" b="0" kern="1200">
                <a:solidFill>
                  <a:schemeClr val="tx1"/>
                </a:solidFill>
                <a:latin typeface="+mn-lt"/>
                <a:ea typeface="Franklin Gothic Book" charset="0"/>
                <a:cs typeface="Franklin Gothic Book" charset="0"/>
              </a:defRPr>
            </a:lvl4pPr>
            <a:lvl5pPr marL="3148272" indent="-349807" algn="l" defTabSz="699614" rtl="0" eaLnBrk="1" latinLnBrk="0" hangingPunct="1">
              <a:spcBef>
                <a:spcPct val="20000"/>
              </a:spcBef>
              <a:buFont typeface="Arial"/>
              <a:buChar char="»"/>
              <a:defRPr sz="1648" b="0" kern="1200">
                <a:solidFill>
                  <a:schemeClr val="tx1"/>
                </a:solidFill>
                <a:latin typeface="Franklin Gothic Book" charset="0"/>
                <a:ea typeface="Franklin Gothic Book" charset="0"/>
                <a:cs typeface="Franklin Gothic Book" charset="0"/>
              </a:defRPr>
            </a:lvl5pPr>
            <a:lvl6pPr marL="3847888" indent="-349807" algn="l" defTabSz="699614" rtl="0" eaLnBrk="1" latinLnBrk="0" hangingPunct="1">
              <a:spcBef>
                <a:spcPct val="20000"/>
              </a:spcBef>
              <a:buFont typeface="Arial"/>
              <a:buChar char="•"/>
              <a:defRPr sz="3022" kern="1200">
                <a:solidFill>
                  <a:schemeClr val="tx1"/>
                </a:solidFill>
                <a:latin typeface="+mn-lt"/>
                <a:ea typeface="+mn-ea"/>
                <a:cs typeface="+mn-cs"/>
              </a:defRPr>
            </a:lvl6pPr>
            <a:lvl7pPr marL="4547505" indent="-349807" algn="l" defTabSz="699614" rtl="0" eaLnBrk="1" latinLnBrk="0" hangingPunct="1">
              <a:spcBef>
                <a:spcPct val="20000"/>
              </a:spcBef>
              <a:buFont typeface="Arial"/>
              <a:buChar char="•"/>
              <a:defRPr sz="3022" kern="1200">
                <a:solidFill>
                  <a:schemeClr val="tx1"/>
                </a:solidFill>
                <a:latin typeface="+mn-lt"/>
                <a:ea typeface="+mn-ea"/>
                <a:cs typeface="+mn-cs"/>
              </a:defRPr>
            </a:lvl7pPr>
            <a:lvl8pPr marL="5247119" indent="-349807" algn="l" defTabSz="699614" rtl="0" eaLnBrk="1" latinLnBrk="0" hangingPunct="1">
              <a:spcBef>
                <a:spcPct val="20000"/>
              </a:spcBef>
              <a:buFont typeface="Arial"/>
              <a:buChar char="•"/>
              <a:defRPr sz="3022" kern="1200">
                <a:solidFill>
                  <a:schemeClr val="tx1"/>
                </a:solidFill>
                <a:latin typeface="+mn-lt"/>
                <a:ea typeface="+mn-ea"/>
                <a:cs typeface="+mn-cs"/>
              </a:defRPr>
            </a:lvl8pPr>
            <a:lvl9pPr marL="5946736" indent="-349807" algn="l" defTabSz="699614" rtl="0" eaLnBrk="1" latinLnBrk="0" hangingPunct="1">
              <a:spcBef>
                <a:spcPct val="20000"/>
              </a:spcBef>
              <a:buFont typeface="Arial"/>
              <a:buChar char="•"/>
              <a:defRPr sz="3022" kern="1200">
                <a:solidFill>
                  <a:schemeClr val="tx1"/>
                </a:solidFill>
                <a:latin typeface="+mn-lt"/>
                <a:ea typeface="+mn-ea"/>
                <a:cs typeface="+mn-cs"/>
              </a:defRPr>
            </a:lvl9pPr>
          </a:lstStyle>
          <a:p>
            <a:r>
              <a:rPr lang="en-US" dirty="0">
                <a:hlinkClick r:id="rId3"/>
              </a:rPr>
              <a:t>Low level languages</a:t>
            </a:r>
            <a:r>
              <a:rPr lang="en-US" dirty="0"/>
              <a:t> are used to write programs that relate to the specific architecture and hardware of a particular type of computer</a:t>
            </a:r>
          </a:p>
          <a:p>
            <a:r>
              <a:rPr lang="en-US" dirty="0"/>
              <a:t>HLL - </a:t>
            </a:r>
            <a:r>
              <a:rPr lang="en-US" dirty="0">
                <a:hlinkClick r:id="rId4"/>
              </a:rPr>
              <a:t>High level languages</a:t>
            </a:r>
            <a:r>
              <a:rPr lang="en-US" dirty="0"/>
              <a:t> are written in a form that is close to our human language</a:t>
            </a:r>
          </a:p>
          <a:p>
            <a:pPr>
              <a:spcAft>
                <a:spcPts val="0"/>
              </a:spcAft>
            </a:pPr>
            <a:endParaRPr lang="en-US" dirty="0"/>
          </a:p>
          <a:p>
            <a:pPr marL="0" indent="0">
              <a:spcBef>
                <a:spcPts val="0"/>
              </a:spcBef>
              <a:spcAft>
                <a:spcPts val="0"/>
              </a:spcAft>
              <a:buFont typeface="Arial"/>
              <a:buNone/>
            </a:pPr>
            <a:endParaRPr lang="en-US" dirty="0"/>
          </a:p>
          <a:p>
            <a:pPr marL="0" indent="0">
              <a:buFont typeface="Arial"/>
              <a:buNone/>
            </a:pPr>
            <a:endParaRPr lang="en-US" dirty="0"/>
          </a:p>
        </p:txBody>
      </p:sp>
    </p:spTree>
    <p:extLst>
      <p:ext uri="{BB962C8B-B14F-4D97-AF65-F5344CB8AC3E}">
        <p14:creationId xmlns:p14="http://schemas.microsoft.com/office/powerpoint/2010/main" val="3885838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72" y="241832"/>
            <a:ext cx="12561453" cy="1015663"/>
          </a:xfrm>
        </p:spPr>
        <p:txBody>
          <a:bodyPr/>
          <a:lstStyle/>
          <a:p>
            <a:r>
              <a:rPr lang="en-US" dirty="0"/>
              <a:t>Machine Language</a:t>
            </a:r>
          </a:p>
        </p:txBody>
      </p:sp>
      <p:sp>
        <p:nvSpPr>
          <p:cNvPr id="4" name="TextBox 3">
            <a:extLst>
              <a:ext uri="{FF2B5EF4-FFF2-40B4-BE49-F238E27FC236}">
                <a16:creationId xmlns:a16="http://schemas.microsoft.com/office/drawing/2014/main" id="{8E7C97DB-6CFE-4BE5-8D35-FF2027E96D9C}"/>
              </a:ext>
            </a:extLst>
          </p:cNvPr>
          <p:cNvSpPr txBox="1"/>
          <p:nvPr/>
        </p:nvSpPr>
        <p:spPr>
          <a:xfrm>
            <a:off x="628072" y="1777567"/>
            <a:ext cx="5814292" cy="4524315"/>
          </a:xfrm>
          <a:prstGeom prst="rect">
            <a:avLst/>
          </a:prstGeom>
          <a:noFill/>
        </p:spPr>
        <p:txBody>
          <a:bodyPr wrap="square" rtlCol="0">
            <a:spAutoFit/>
          </a:bodyPr>
          <a:lstStyle/>
          <a:p>
            <a:r>
              <a:rPr lang="en-US" dirty="0"/>
              <a:t>Restricted to numerical values </a:t>
            </a:r>
          </a:p>
          <a:p>
            <a:endParaRPr lang="en-US" dirty="0"/>
          </a:p>
          <a:p>
            <a:pPr marL="342900" indent="-342900">
              <a:buFont typeface="Arial" panose="020B0604020202020204" pitchFamily="34" charset="0"/>
              <a:buChar char="•"/>
            </a:pPr>
            <a:r>
              <a:rPr lang="en-US" sz="1800" dirty="0"/>
              <a:t>Advantages</a:t>
            </a:r>
          </a:p>
          <a:p>
            <a:pPr marL="852192" lvl="1" indent="-342900">
              <a:buFont typeface="Arial" panose="020B0604020202020204" pitchFamily="34" charset="0"/>
              <a:buChar char="•"/>
            </a:pPr>
            <a:r>
              <a:rPr lang="en-US" sz="1800" dirty="0"/>
              <a:t>Does not require a translator</a:t>
            </a:r>
          </a:p>
          <a:p>
            <a:pPr marL="852192" lvl="1" indent="-342900">
              <a:buFont typeface="Arial" panose="020B0604020202020204" pitchFamily="34" charset="0"/>
              <a:buChar char="•"/>
            </a:pPr>
            <a:r>
              <a:rPr lang="en-US" sz="1800" dirty="0"/>
              <a:t>Directly understood by the computer</a:t>
            </a:r>
          </a:p>
          <a:p>
            <a:pPr marL="852192" lvl="1" indent="-342900">
              <a:buFont typeface="Arial" panose="020B0604020202020204" pitchFamily="34" charset="0"/>
              <a:buChar char="•"/>
            </a:pPr>
            <a:r>
              <a:rPr lang="en-US" sz="1800" dirty="0"/>
              <a:t>Little abstraction, statements directly to clock cycles</a:t>
            </a:r>
            <a:br>
              <a:rPr lang="en-US" sz="1800" dirty="0"/>
            </a:br>
            <a:endParaRPr lang="en-US" sz="1800" dirty="0"/>
          </a:p>
          <a:p>
            <a:pPr marL="342900" indent="-342900">
              <a:buFont typeface="Arial" panose="020B0604020202020204" pitchFamily="34" charset="0"/>
              <a:buChar char="•"/>
            </a:pPr>
            <a:r>
              <a:rPr lang="en-US" sz="1800" dirty="0"/>
              <a:t>Disadvantages</a:t>
            </a:r>
          </a:p>
          <a:p>
            <a:pPr marL="852192" lvl="1" indent="-342900">
              <a:buFont typeface="Arial" panose="020B0604020202020204" pitchFamily="34" charset="0"/>
              <a:buChar char="•"/>
            </a:pPr>
            <a:r>
              <a:rPr lang="en-US" sz="1800" dirty="0"/>
              <a:t>Machine-dependent</a:t>
            </a:r>
          </a:p>
          <a:p>
            <a:pPr marL="852192" lvl="1" indent="-342900">
              <a:buFont typeface="Arial" panose="020B0604020202020204" pitchFamily="34" charset="0"/>
              <a:buChar char="•"/>
            </a:pPr>
            <a:r>
              <a:rPr lang="en-US" sz="1800" dirty="0"/>
              <a:t>Non-portable</a:t>
            </a:r>
          </a:p>
          <a:p>
            <a:pPr marL="852192" lvl="1" indent="-342900">
              <a:buFont typeface="Arial" panose="020B0604020202020204" pitchFamily="34" charset="0"/>
              <a:buChar char="•"/>
            </a:pPr>
            <a:r>
              <a:rPr lang="en-US" sz="1800" dirty="0"/>
              <a:t>Tough to understand, maintain and debug</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73548561-96EC-43F4-B2EF-4DC219B7602E}"/>
              </a:ext>
            </a:extLst>
          </p:cNvPr>
          <p:cNvPicPr>
            <a:picLocks noChangeAspect="1"/>
          </p:cNvPicPr>
          <p:nvPr/>
        </p:nvPicPr>
        <p:blipFill>
          <a:blip r:embed="rId2"/>
          <a:stretch>
            <a:fillRect/>
          </a:stretch>
        </p:blipFill>
        <p:spPr>
          <a:xfrm>
            <a:off x="7487920" y="1777567"/>
            <a:ext cx="5292407" cy="290429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776746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CSU Palette 2016">
      <a:dk1>
        <a:srgbClr val="59595B"/>
      </a:dk1>
      <a:lt1>
        <a:srgbClr val="FFFFFF"/>
      </a:lt1>
      <a:dk2>
        <a:srgbClr val="1E4D2B"/>
      </a:dk2>
      <a:lt2>
        <a:srgbClr val="C8C371"/>
      </a:lt2>
      <a:accent1>
        <a:srgbClr val="D9782C"/>
      </a:accent1>
      <a:accent2>
        <a:srgbClr val="C9D845"/>
      </a:accent2>
      <a:accent3>
        <a:srgbClr val="CC5430"/>
      </a:accent3>
      <a:accent4>
        <a:srgbClr val="105456"/>
      </a:accent4>
      <a:accent5>
        <a:srgbClr val="12A3B6"/>
      </a:accent5>
      <a:accent6>
        <a:srgbClr val="ECC530"/>
      </a:accent6>
      <a:hlink>
        <a:srgbClr val="3246A4"/>
      </a:hlink>
      <a:folHlink>
        <a:srgbClr val="6B1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5819</TotalTime>
  <Words>2914</Words>
  <Application>Microsoft Office PowerPoint</Application>
  <PresentationFormat>Custom</PresentationFormat>
  <Paragraphs>250</Paragraphs>
  <Slides>30</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Franklin Gothic Book</vt:lpstr>
      <vt:lpstr>Office Theme</vt:lpstr>
      <vt:lpstr>PowerPoint Presentation</vt:lpstr>
      <vt:lpstr>Outline</vt:lpstr>
      <vt:lpstr>What is program comprehension</vt:lpstr>
      <vt:lpstr>Why is it important</vt:lpstr>
      <vt:lpstr>Effort</vt:lpstr>
      <vt:lpstr>History</vt:lpstr>
      <vt:lpstr>Why is it hard</vt:lpstr>
      <vt:lpstr>Programming languages</vt:lpstr>
      <vt:lpstr>Machine Language</vt:lpstr>
      <vt:lpstr>Punch Cards</vt:lpstr>
      <vt:lpstr>Assembly language</vt:lpstr>
      <vt:lpstr>High-level languages (HLL)</vt:lpstr>
      <vt:lpstr>Style Guide</vt:lpstr>
      <vt:lpstr>Format - Indention</vt:lpstr>
      <vt:lpstr>Integrated Development Environments (IDE)</vt:lpstr>
      <vt:lpstr>Visualization</vt:lpstr>
      <vt:lpstr>Visualization</vt:lpstr>
      <vt:lpstr>Static Visualization</vt:lpstr>
      <vt:lpstr>Static Visualization</vt:lpstr>
      <vt:lpstr>PowerPoint Presentation</vt:lpstr>
      <vt:lpstr>Dynamic Visualization</vt:lpstr>
      <vt:lpstr>Visualization</vt:lpstr>
      <vt:lpstr>References</vt:lpstr>
      <vt:lpstr>PowerPoint Presentation</vt:lpstr>
      <vt:lpstr>Integrated Development Environments (IDE)</vt:lpstr>
      <vt:lpstr>Program comprehension – What it is</vt:lpstr>
      <vt:lpstr>Program comprehension - objectives</vt:lpstr>
      <vt:lpstr>Programming languages</vt:lpstr>
      <vt:lpstr>Low-level languages (LLL)</vt:lpstr>
      <vt:lpstr>High-level languages (HLL)</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 Curtis</dc:creator>
  <cp:lastModifiedBy>Brent Staab</cp:lastModifiedBy>
  <cp:revision>164</cp:revision>
  <dcterms:created xsi:type="dcterms:W3CDTF">2015-06-30T23:05:53Z</dcterms:created>
  <dcterms:modified xsi:type="dcterms:W3CDTF">2020-02-09T02:44:36Z</dcterms:modified>
</cp:coreProperties>
</file>